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  <p:sldMasterId id="2147483666" r:id="rId2"/>
    <p:sldMasterId id="2147483676" r:id="rId3"/>
  </p:sldMasterIdLst>
  <p:notesMasterIdLst>
    <p:notesMasterId r:id="rId14"/>
  </p:notesMasterIdLst>
  <p:handoutMasterIdLst>
    <p:handoutMasterId r:id="rId15"/>
  </p:handoutMasterIdLst>
  <p:sldIdLst>
    <p:sldId id="257" r:id="rId4"/>
    <p:sldId id="258" r:id="rId5"/>
    <p:sldId id="281" r:id="rId6"/>
    <p:sldId id="291" r:id="rId7"/>
    <p:sldId id="283" r:id="rId8"/>
    <p:sldId id="290" r:id="rId9"/>
    <p:sldId id="295" r:id="rId10"/>
    <p:sldId id="294" r:id="rId11"/>
    <p:sldId id="292" r:id="rId12"/>
    <p:sldId id="293" r:id="rId13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rerzimmer12" initials="L" lastIdx="21" clrIdx="0">
    <p:extLst/>
  </p:cmAuthor>
  <p:cmAuthor id="2" name="IF" initials="I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99"/>
    <a:srgbClr val="00A7E2"/>
    <a:srgbClr val="00CC99"/>
    <a:srgbClr val="008080"/>
    <a:srgbClr val="BA125E"/>
    <a:srgbClr val="000066"/>
    <a:srgbClr val="009999"/>
    <a:srgbClr val="00305C"/>
    <a:srgbClr val="2F4B59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17" autoAdjust="0"/>
    <p:restoredTop sz="94569" autoAdjust="0"/>
  </p:normalViewPr>
  <p:slideViewPr>
    <p:cSldViewPr>
      <p:cViewPr>
        <p:scale>
          <a:sx n="69" d="100"/>
          <a:sy n="69" d="100"/>
        </p:scale>
        <p:origin x="-1092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200"/>
            </a:lvl1pPr>
          </a:lstStyle>
          <a:p>
            <a:endParaRPr lang="de-DE" altLang="x-non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200"/>
            </a:lvl1pPr>
          </a:lstStyle>
          <a:p>
            <a:fld id="{6F29A49A-120D-8E45-90A3-D61B876F2ADC}" type="datetimeFigureOut">
              <a:rPr lang="de-DE" altLang="x-none"/>
              <a:pPr/>
              <a:t>17.02.2021</a:t>
            </a:fld>
            <a:endParaRPr lang="de-DE" altLang="x-non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200"/>
            </a:lvl1pPr>
          </a:lstStyle>
          <a:p>
            <a:endParaRPr lang="de-DE" altLang="x-non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200"/>
            </a:lvl1pPr>
          </a:lstStyle>
          <a:p>
            <a:fld id="{0A6E2057-A814-2248-8BD3-0ADDB0AD491D}" type="slidenum">
              <a:rPr lang="de-DE" altLang="x-none"/>
              <a:pPr/>
              <a:t>‹Nr.›</a:t>
            </a:fld>
            <a:endParaRPr lang="de-DE" altLang="x-none"/>
          </a:p>
        </p:txBody>
      </p:sp>
    </p:spTree>
    <p:extLst>
      <p:ext uri="{BB962C8B-B14F-4D97-AF65-F5344CB8AC3E}">
        <p14:creationId xmlns:p14="http://schemas.microsoft.com/office/powerpoint/2010/main" val="2431199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x-none" altLang="x-none" noProof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3388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de-DE" altLang="x-none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1438" y="0"/>
            <a:ext cx="2973387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de-DE" altLang="x-none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73388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de-DE" altLang="x-none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881438" y="8686800"/>
            <a:ext cx="2973387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8B695F27-21AE-AC48-9FC0-0C777EB6761C}" type="slidenum">
              <a:rPr lang="de-DE" altLang="x-none"/>
              <a:pPr/>
              <a:t>‹Nr.›</a:t>
            </a:fld>
            <a:endParaRPr lang="de-DE" altLang="x-none"/>
          </a:p>
        </p:txBody>
      </p:sp>
    </p:spTree>
    <p:extLst>
      <p:ext uri="{BB962C8B-B14F-4D97-AF65-F5344CB8AC3E}">
        <p14:creationId xmlns:p14="http://schemas.microsoft.com/office/powerpoint/2010/main" val="27905814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D09D7795-2CD5-6145-B309-23ADC3A8F751}" type="slidenum">
              <a:rPr lang="de-DE" altLang="x-none">
                <a:solidFill>
                  <a:srgbClr val="000000"/>
                </a:solidFill>
                <a:latin typeface="Times New Roman" charset="0"/>
              </a:rPr>
              <a:pPr/>
              <a:t>1</a:t>
            </a:fld>
            <a:endParaRPr lang="de-DE" altLang="x-none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324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325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3264547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08CA564C-E76E-D947-9CBE-E2BD6B28316E}" type="slidenum">
              <a:rPr lang="de-DE" altLang="x-none">
                <a:solidFill>
                  <a:srgbClr val="000000"/>
                </a:solidFill>
                <a:latin typeface="Times New Roman" charset="0"/>
              </a:rPr>
              <a:pPr/>
              <a:t>10</a:t>
            </a:fld>
            <a:endParaRPr lang="de-DE" altLang="x-none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939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807394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6A73F2F4-A95B-F845-9ADF-684F9F89291C}" type="slidenum">
              <a:rPr lang="de-DE" altLang="x-none">
                <a:solidFill>
                  <a:srgbClr val="000000"/>
                </a:solidFill>
                <a:latin typeface="Times New Roman" charset="0"/>
              </a:rPr>
              <a:pPr/>
              <a:t>2</a:t>
            </a:fld>
            <a:endParaRPr lang="de-DE" altLang="x-none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427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876803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22F2F527-C74D-C442-A599-FDA05F1FC424}" type="slidenum">
              <a:rPr lang="de-DE" altLang="x-none">
                <a:solidFill>
                  <a:srgbClr val="000000"/>
                </a:solidFill>
                <a:latin typeface="Times New Roman" charset="0"/>
              </a:rPr>
              <a:pPr/>
              <a:t>3</a:t>
            </a:fld>
            <a:endParaRPr lang="de-DE" altLang="x-none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507442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6A73F2F4-A95B-F845-9ADF-684F9F89291C}" type="slidenum">
              <a:rPr lang="de-DE" altLang="x-none">
                <a:solidFill>
                  <a:srgbClr val="000000"/>
                </a:solidFill>
                <a:latin typeface="Times New Roman" charset="0"/>
              </a:rPr>
              <a:pPr/>
              <a:t>4</a:t>
            </a:fld>
            <a:endParaRPr lang="de-DE" altLang="x-none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427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37427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22F2F527-C74D-C442-A599-FDA05F1FC424}" type="slidenum">
              <a:rPr lang="de-DE" altLang="x-none">
                <a:solidFill>
                  <a:srgbClr val="000000"/>
                </a:solidFill>
                <a:latin typeface="Times New Roman" charset="0"/>
              </a:rPr>
              <a:pPr/>
              <a:t>5</a:t>
            </a:fld>
            <a:endParaRPr lang="de-DE" altLang="x-none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73022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6A73F2F4-A95B-F845-9ADF-684F9F89291C}" type="slidenum">
              <a:rPr lang="de-DE" altLang="x-none">
                <a:solidFill>
                  <a:srgbClr val="000000"/>
                </a:solidFill>
                <a:latin typeface="Times New Roman" charset="0"/>
              </a:rPr>
              <a:pPr/>
              <a:t>6</a:t>
            </a:fld>
            <a:endParaRPr lang="de-DE" altLang="x-none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427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99176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22F2F527-C74D-C442-A599-FDA05F1FC424}" type="slidenum">
              <a:rPr lang="de-DE" altLang="x-none">
                <a:solidFill>
                  <a:srgbClr val="000000"/>
                </a:solidFill>
                <a:latin typeface="Times New Roman" charset="0"/>
              </a:rPr>
              <a:pPr/>
              <a:t>7</a:t>
            </a:fld>
            <a:endParaRPr lang="de-DE" altLang="x-none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213110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22F2F527-C74D-C442-A599-FDA05F1FC424}" type="slidenum">
              <a:rPr lang="de-DE" altLang="x-none">
                <a:solidFill>
                  <a:srgbClr val="000000"/>
                </a:solidFill>
                <a:latin typeface="Times New Roman" charset="0"/>
              </a:rPr>
              <a:pPr/>
              <a:t>8</a:t>
            </a:fld>
            <a:endParaRPr lang="de-DE" altLang="x-none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82475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22F2F527-C74D-C442-A599-FDA05F1FC424}" type="slidenum">
              <a:rPr lang="de-DE" altLang="x-none">
                <a:solidFill>
                  <a:srgbClr val="000000"/>
                </a:solidFill>
                <a:latin typeface="Times New Roman" charset="0"/>
              </a:rPr>
              <a:pPr/>
              <a:t>9</a:t>
            </a:fld>
            <a:endParaRPr lang="de-DE" altLang="x-none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82475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2978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626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20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4984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8984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3922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7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5209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7177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5874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82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4622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3882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4092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0646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248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4739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0242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910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551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820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7172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1308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82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6585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7256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687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4684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172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2565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8903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4316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57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623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7454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79400" y="282575"/>
            <a:ext cx="8586788" cy="6197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349412" y="50800"/>
            <a:ext cx="2443594" cy="22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</a:tabLst>
              <a:defRPr/>
            </a:pPr>
            <a:r>
              <a:rPr lang="de-DE" altLang="x-none" sz="900" b="1" dirty="0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Französisch ist mehr – Realschule </a:t>
            </a:r>
            <a:r>
              <a:rPr lang="de-DE" altLang="x-none" sz="900" b="1" baseline="0" dirty="0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2017/2018</a:t>
            </a:r>
            <a:endParaRPr lang="de-DE" altLang="x-none" sz="900" b="1" dirty="0">
              <a:solidFill>
                <a:srgbClr val="222222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title text format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1411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outline text format</a:t>
            </a:r>
          </a:p>
          <a:p>
            <a:pPr lvl="1"/>
            <a:r>
              <a:rPr lang="en-GB" altLang="x-none"/>
              <a:t>Second Outline Level</a:t>
            </a:r>
          </a:p>
          <a:p>
            <a:pPr lvl="2"/>
            <a:r>
              <a:rPr lang="en-GB" altLang="x-none"/>
              <a:t>Third Outline Level</a:t>
            </a:r>
          </a:p>
          <a:p>
            <a:pPr lvl="3"/>
            <a:r>
              <a:rPr lang="en-GB" altLang="x-none"/>
              <a:t>Fourth Outline Level</a:t>
            </a:r>
          </a:p>
          <a:p>
            <a:pPr lvl="4"/>
            <a:r>
              <a:rPr lang="en-GB" altLang="x-none"/>
              <a:t>Fifth Outline Level</a:t>
            </a:r>
          </a:p>
          <a:p>
            <a:pPr lvl="4"/>
            <a:r>
              <a:rPr lang="en-GB" altLang="x-none"/>
              <a:t>Sixth Outline Level</a:t>
            </a:r>
          </a:p>
          <a:p>
            <a:pPr lvl="4"/>
            <a:r>
              <a:rPr lang="en-GB" altLang="x-none"/>
              <a:t>Seventh Outline Level</a:t>
            </a:r>
          </a:p>
          <a:p>
            <a:pPr lvl="4"/>
            <a:r>
              <a:rPr lang="en-GB" altLang="x-none"/>
              <a:t>Eighth Outline Level</a:t>
            </a:r>
          </a:p>
          <a:p>
            <a:pPr lvl="4"/>
            <a:r>
              <a:rPr lang="en-GB" altLang="x-none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997" r:id="rId12"/>
  </p:sldLayoutIdLst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  <p:hf hdr="0" ftr="0" dt="0"/>
  <p:txStyles>
    <p:titleStyle>
      <a:lvl1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2pPr>
      <a:lvl3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3pPr>
      <a:lvl4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4pPr>
      <a:lvl5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5pPr>
      <a:lvl6pPr marL="25146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6pPr>
      <a:lvl7pPr marL="29718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7pPr>
      <a:lvl8pPr marL="34290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8pPr>
      <a:lvl9pPr marL="38862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6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6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79400" y="282575"/>
            <a:ext cx="8586788" cy="6197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349412" y="50800"/>
            <a:ext cx="2443594" cy="22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</a:tabLst>
              <a:defRPr/>
            </a:pPr>
            <a:r>
              <a:rPr lang="de-DE" altLang="x-none" sz="900" b="1" dirty="0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Französisch ist mehr – Realschule </a:t>
            </a:r>
            <a:r>
              <a:rPr lang="de-DE" altLang="x-none" sz="900" b="1" baseline="0" dirty="0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2017/2018</a:t>
            </a:r>
            <a:endParaRPr lang="de-DE" altLang="x-none" sz="900" b="1" dirty="0">
              <a:solidFill>
                <a:srgbClr val="222222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title text format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1411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outline text format</a:t>
            </a:r>
          </a:p>
          <a:p>
            <a:pPr lvl="1"/>
            <a:r>
              <a:rPr lang="en-GB" altLang="x-none"/>
              <a:t>Second Outline Level</a:t>
            </a:r>
          </a:p>
          <a:p>
            <a:pPr lvl="2"/>
            <a:r>
              <a:rPr lang="en-GB" altLang="x-none"/>
              <a:t>Third Outline Level</a:t>
            </a:r>
          </a:p>
          <a:p>
            <a:pPr lvl="3"/>
            <a:r>
              <a:rPr lang="en-GB" altLang="x-none"/>
              <a:t>Fourth Outline Level</a:t>
            </a:r>
          </a:p>
          <a:p>
            <a:pPr lvl="4"/>
            <a:r>
              <a:rPr lang="en-GB" altLang="x-none"/>
              <a:t>Fifth Outline Level</a:t>
            </a:r>
          </a:p>
          <a:p>
            <a:pPr lvl="4"/>
            <a:r>
              <a:rPr lang="en-GB" altLang="x-none"/>
              <a:t>Sixth Outline Level</a:t>
            </a:r>
          </a:p>
          <a:p>
            <a:pPr lvl="4"/>
            <a:r>
              <a:rPr lang="en-GB" altLang="x-none"/>
              <a:t>Seventh Outline Level</a:t>
            </a:r>
          </a:p>
          <a:p>
            <a:pPr lvl="4"/>
            <a:r>
              <a:rPr lang="en-GB" altLang="x-none"/>
              <a:t>Eighth Outline Level</a:t>
            </a:r>
          </a:p>
          <a:p>
            <a:pPr lvl="4"/>
            <a:r>
              <a:rPr lang="en-GB" altLang="x-none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  <p:hf hdr="0" ftr="0" dt="0"/>
  <p:txStyles>
    <p:titleStyle>
      <a:lvl1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2pPr>
      <a:lvl3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3pPr>
      <a:lvl4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4pPr>
      <a:lvl5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5pPr>
      <a:lvl6pPr marL="25146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6pPr>
      <a:lvl7pPr marL="29718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7pPr>
      <a:lvl8pPr marL="34290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8pPr>
      <a:lvl9pPr marL="38862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6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6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79400" y="282575"/>
            <a:ext cx="8586788" cy="6197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349411" y="50800"/>
            <a:ext cx="2443595" cy="22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900" b="1" dirty="0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Französisch ist mehr</a:t>
            </a:r>
            <a:r>
              <a:rPr lang="de-DE" altLang="x-none" sz="900" b="1" baseline="0" dirty="0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 – Realschule 2017/2018</a:t>
            </a:r>
            <a:endParaRPr lang="de-DE" altLang="x-none" sz="900" b="1" dirty="0">
              <a:solidFill>
                <a:srgbClr val="222222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title text format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1411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outline text format</a:t>
            </a:r>
          </a:p>
          <a:p>
            <a:pPr lvl="1"/>
            <a:r>
              <a:rPr lang="en-GB" altLang="x-none"/>
              <a:t>Second Outline Level</a:t>
            </a:r>
          </a:p>
          <a:p>
            <a:pPr lvl="2"/>
            <a:r>
              <a:rPr lang="en-GB" altLang="x-none"/>
              <a:t>Third Outline Level</a:t>
            </a:r>
          </a:p>
          <a:p>
            <a:pPr lvl="3"/>
            <a:r>
              <a:rPr lang="en-GB" altLang="x-none"/>
              <a:t>Fourth Outline Level</a:t>
            </a:r>
          </a:p>
          <a:p>
            <a:pPr lvl="4"/>
            <a:r>
              <a:rPr lang="en-GB" altLang="x-none"/>
              <a:t>Fifth Outline Level</a:t>
            </a:r>
          </a:p>
          <a:p>
            <a:pPr lvl="4"/>
            <a:r>
              <a:rPr lang="en-GB" altLang="x-none"/>
              <a:t>Sixth Outline Level</a:t>
            </a:r>
          </a:p>
          <a:p>
            <a:pPr lvl="4"/>
            <a:r>
              <a:rPr lang="en-GB" altLang="x-none"/>
              <a:t>Seventh Outline Level</a:t>
            </a:r>
          </a:p>
          <a:p>
            <a:pPr lvl="4"/>
            <a:r>
              <a:rPr lang="en-GB" altLang="x-none"/>
              <a:t>Eighth Outline Level</a:t>
            </a:r>
          </a:p>
          <a:p>
            <a:pPr lvl="4"/>
            <a:r>
              <a:rPr lang="en-GB" altLang="x-none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</p:sldLayoutIdLst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  <p:hf hdr="0" ftr="0" dt="0"/>
  <p:txStyles>
    <p:titleStyle>
      <a:lvl1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2pPr>
      <a:lvl3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3pPr>
      <a:lvl4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4pPr>
      <a:lvl5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5pPr>
      <a:lvl6pPr marL="25146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6pPr>
      <a:lvl7pPr marL="29718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7pPr>
      <a:lvl8pPr marL="34290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8pPr>
      <a:lvl9pPr marL="38862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6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6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7.jpeg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png"/><Relationship Id="rId11" Type="http://schemas.openxmlformats.org/officeDocument/2006/relationships/image" Target="../media/image24.jpeg"/><Relationship Id="rId5" Type="http://schemas.openxmlformats.org/officeDocument/2006/relationships/image" Target="../media/image19.png"/><Relationship Id="rId15" Type="http://schemas.openxmlformats.org/officeDocument/2006/relationships/image" Target="../media/image28.png"/><Relationship Id="rId10" Type="http://schemas.openxmlformats.org/officeDocument/2006/relationships/image" Target="../media/image23.jpeg"/><Relationship Id="rId4" Type="http://schemas.openxmlformats.org/officeDocument/2006/relationships/image" Target="../media/image18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microsoft.com/office/2007/relationships/hdphoto" Target="../media/hdphoto1.wdp"/><Relationship Id="rId9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4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Group 1"/>
          <p:cNvGrpSpPr>
            <a:grpSpLocks/>
          </p:cNvGrpSpPr>
          <p:nvPr/>
        </p:nvGrpSpPr>
        <p:grpSpPr bwMode="auto">
          <a:xfrm>
            <a:off x="1565275" y="982663"/>
            <a:ext cx="4903788" cy="4897437"/>
            <a:chOff x="986" y="619"/>
            <a:chExt cx="3089" cy="3085"/>
          </a:xfrm>
        </p:grpSpPr>
        <p:sp>
          <p:nvSpPr>
            <p:cNvPr id="32770" name="Freeform 2"/>
            <p:cNvSpPr>
              <a:spLocks noChangeArrowheads="1"/>
            </p:cNvSpPr>
            <p:nvPr/>
          </p:nvSpPr>
          <p:spPr bwMode="auto">
            <a:xfrm>
              <a:off x="1723" y="1851"/>
              <a:ext cx="405" cy="1212"/>
            </a:xfrm>
            <a:custGeom>
              <a:avLst/>
              <a:gdLst>
                <a:gd name="G0" fmla="*/ 3 197 1"/>
                <a:gd name="G1" fmla="*/ G0 1 197"/>
                <a:gd name="G2" fmla="*/ 589 589 1"/>
                <a:gd name="G3" fmla="*/ G2 1 589"/>
                <a:gd name="G4" fmla="*/ 1 0 0"/>
                <a:gd name="G5" fmla="*/ G4 197 1"/>
                <a:gd name="G6" fmla="*/ G5 1 197"/>
                <a:gd name="G7" fmla="*/ 586 589 1"/>
                <a:gd name="G8" fmla="*/ G7 1 589"/>
                <a:gd name="G9" fmla="*/ 195 197 1"/>
                <a:gd name="G10" fmla="*/ G9 1 197"/>
                <a:gd name="G11" fmla="*/ 1 0 0"/>
                <a:gd name="G12" fmla="*/ G11 589 1"/>
                <a:gd name="G13" fmla="*/ G12 1 589"/>
                <a:gd name="G14" fmla="*/ 197 197 1"/>
                <a:gd name="G15" fmla="*/ G14 1 197"/>
                <a:gd name="G16" fmla="*/ 1 0 0"/>
                <a:gd name="G17" fmla="*/ G16 589 1"/>
                <a:gd name="G18" fmla="*/ G17 1 589"/>
                <a:gd name="G19" fmla="*/ 3 197 1"/>
                <a:gd name="G20" fmla="*/ G19 1 197"/>
                <a:gd name="G21" fmla="*/ 589 589 1"/>
                <a:gd name="G22" fmla="*/ G21 1 589"/>
                <a:gd name="G23" fmla="+- 197 0 0"/>
                <a:gd name="G24" fmla="+- 589 0 0"/>
                <a:gd name="T0" fmla="*/ 3 w 197"/>
                <a:gd name="T1" fmla="*/ 589 h 589"/>
                <a:gd name="T2" fmla="*/ 0 w 197"/>
                <a:gd name="T3" fmla="*/ 586 h 589"/>
                <a:gd name="T4" fmla="*/ 195 w 197"/>
                <a:gd name="T5" fmla="*/ 0 h 589"/>
                <a:gd name="T6" fmla="*/ 197 w 197"/>
                <a:gd name="T7" fmla="*/ 0 h 589"/>
                <a:gd name="T8" fmla="*/ 3 w 197"/>
                <a:gd name="T9" fmla="*/ 589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589">
                  <a:moveTo>
                    <a:pt x="3" y="589"/>
                  </a:moveTo>
                  <a:lnTo>
                    <a:pt x="0" y="586"/>
                  </a:lnTo>
                  <a:lnTo>
                    <a:pt x="195" y="0"/>
                  </a:lnTo>
                  <a:lnTo>
                    <a:pt x="197" y="0"/>
                  </a:lnTo>
                  <a:lnTo>
                    <a:pt x="3" y="58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71" name="Freeform 3"/>
            <p:cNvSpPr>
              <a:spLocks noChangeArrowheads="1"/>
            </p:cNvSpPr>
            <p:nvPr/>
          </p:nvSpPr>
          <p:spPr bwMode="auto">
            <a:xfrm>
              <a:off x="1723" y="2591"/>
              <a:ext cx="928" cy="473"/>
            </a:xfrm>
            <a:custGeom>
              <a:avLst/>
              <a:gdLst>
                <a:gd name="G0" fmla="*/ 3 451 1"/>
                <a:gd name="G1" fmla="*/ G0 1 451"/>
                <a:gd name="G2" fmla="*/ 230 230 1"/>
                <a:gd name="G3" fmla="*/ G2 1 230"/>
                <a:gd name="G4" fmla="*/ 1 0 0"/>
                <a:gd name="G5" fmla="*/ G4 451 1"/>
                <a:gd name="G6" fmla="*/ G5 1 451"/>
                <a:gd name="G7" fmla="*/ 227 230 1"/>
                <a:gd name="G8" fmla="*/ G7 1 230"/>
                <a:gd name="G9" fmla="*/ 451 451 1"/>
                <a:gd name="G10" fmla="*/ G9 1 451"/>
                <a:gd name="G11" fmla="*/ 1 0 0"/>
                <a:gd name="G12" fmla="*/ G11 230 1"/>
                <a:gd name="G13" fmla="*/ G12 1 230"/>
                <a:gd name="G14" fmla="*/ 451 451 1"/>
                <a:gd name="G15" fmla="*/ G14 1 451"/>
                <a:gd name="G16" fmla="*/ 2 230 1"/>
                <a:gd name="G17" fmla="*/ G16 1 230"/>
                <a:gd name="G18" fmla="*/ 3 451 1"/>
                <a:gd name="G19" fmla="*/ G18 1 451"/>
                <a:gd name="G20" fmla="*/ 230 230 1"/>
                <a:gd name="G21" fmla="*/ G20 1 230"/>
                <a:gd name="G22" fmla="+- 451 0 0"/>
                <a:gd name="G23" fmla="+- 230 0 0"/>
                <a:gd name="T0" fmla="*/ 3 w 451"/>
                <a:gd name="T1" fmla="*/ 230 h 230"/>
                <a:gd name="T2" fmla="*/ 0 w 451"/>
                <a:gd name="T3" fmla="*/ 227 h 230"/>
                <a:gd name="T4" fmla="*/ 451 w 451"/>
                <a:gd name="T5" fmla="*/ 0 h 230"/>
                <a:gd name="T6" fmla="*/ 451 w 451"/>
                <a:gd name="T7" fmla="*/ 2 h 230"/>
                <a:gd name="T8" fmla="*/ 3 w 45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" h="230">
                  <a:moveTo>
                    <a:pt x="3" y="230"/>
                  </a:moveTo>
                  <a:lnTo>
                    <a:pt x="0" y="227"/>
                  </a:lnTo>
                  <a:lnTo>
                    <a:pt x="451" y="0"/>
                  </a:lnTo>
                  <a:lnTo>
                    <a:pt x="451" y="2"/>
                  </a:lnTo>
                  <a:lnTo>
                    <a:pt x="3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72" name="Freeform 4"/>
            <p:cNvSpPr>
              <a:spLocks noChangeArrowheads="1"/>
            </p:cNvSpPr>
            <p:nvPr/>
          </p:nvSpPr>
          <p:spPr bwMode="auto">
            <a:xfrm>
              <a:off x="2125" y="1851"/>
              <a:ext cx="526" cy="743"/>
            </a:xfrm>
            <a:custGeom>
              <a:avLst/>
              <a:gdLst>
                <a:gd name="G0" fmla="*/ 254 256 1"/>
                <a:gd name="G1" fmla="*/ G0 1 256"/>
                <a:gd name="G2" fmla="*/ 361 361 1"/>
                <a:gd name="G3" fmla="*/ G2 1 361"/>
                <a:gd name="G4" fmla="*/ 1 0 0"/>
                <a:gd name="G5" fmla="*/ G4 256 1"/>
                <a:gd name="G6" fmla="*/ G5 1 256"/>
                <a:gd name="G7" fmla="*/ 1 0 0"/>
                <a:gd name="G8" fmla="*/ G7 361 1"/>
                <a:gd name="G9" fmla="*/ G8 1 361"/>
                <a:gd name="G10" fmla="*/ 2 256 1"/>
                <a:gd name="G11" fmla="*/ G10 1 256"/>
                <a:gd name="G12" fmla="*/ 1 0 0"/>
                <a:gd name="G13" fmla="*/ G12 361 1"/>
                <a:gd name="G14" fmla="*/ G13 1 361"/>
                <a:gd name="G15" fmla="*/ 256 256 1"/>
                <a:gd name="G16" fmla="*/ G15 1 256"/>
                <a:gd name="G17" fmla="*/ 359 361 1"/>
                <a:gd name="G18" fmla="*/ G17 1 361"/>
                <a:gd name="G19" fmla="*/ 254 256 1"/>
                <a:gd name="G20" fmla="*/ G19 1 256"/>
                <a:gd name="G21" fmla="*/ 361 361 1"/>
                <a:gd name="G22" fmla="*/ G21 1 361"/>
                <a:gd name="G23" fmla="+- 256 0 0"/>
                <a:gd name="G24" fmla="+- 361 0 0"/>
                <a:gd name="T0" fmla="*/ 254 w 256"/>
                <a:gd name="T1" fmla="*/ 361 h 361"/>
                <a:gd name="T2" fmla="*/ 0 w 256"/>
                <a:gd name="T3" fmla="*/ 0 h 361"/>
                <a:gd name="T4" fmla="*/ 2 w 256"/>
                <a:gd name="T5" fmla="*/ 0 h 361"/>
                <a:gd name="T6" fmla="*/ 256 w 256"/>
                <a:gd name="T7" fmla="*/ 359 h 361"/>
                <a:gd name="T8" fmla="*/ 254 w 256"/>
                <a:gd name="T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361">
                  <a:moveTo>
                    <a:pt x="254" y="361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56" y="359"/>
                  </a:lnTo>
                  <a:lnTo>
                    <a:pt x="254" y="36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73" name="Freeform 5"/>
            <p:cNvSpPr>
              <a:spLocks noChangeArrowheads="1"/>
            </p:cNvSpPr>
            <p:nvPr/>
          </p:nvSpPr>
          <p:spPr bwMode="auto">
            <a:xfrm>
              <a:off x="2129" y="1687"/>
              <a:ext cx="753" cy="170"/>
            </a:xfrm>
            <a:custGeom>
              <a:avLst/>
              <a:gdLst>
                <a:gd name="G0" fmla="*/ 366 366 1"/>
                <a:gd name="G1" fmla="*/ G0 1 366"/>
                <a:gd name="G2" fmla="*/ 2 83 1"/>
                <a:gd name="G3" fmla="*/ G2 1 83"/>
                <a:gd name="G4" fmla="*/ 1 0 0"/>
                <a:gd name="G5" fmla="*/ G4 366 1"/>
                <a:gd name="G6" fmla="*/ G5 1 366"/>
                <a:gd name="G7" fmla="*/ 83 83 1"/>
                <a:gd name="G8" fmla="*/ G7 1 83"/>
                <a:gd name="G9" fmla="*/ 1 0 0"/>
                <a:gd name="G10" fmla="*/ G9 366 1"/>
                <a:gd name="G11" fmla="*/ G10 1 366"/>
                <a:gd name="G12" fmla="*/ 78 83 1"/>
                <a:gd name="G13" fmla="*/ G12 1 83"/>
                <a:gd name="G14" fmla="*/ 366 366 1"/>
                <a:gd name="G15" fmla="*/ G14 1 366"/>
                <a:gd name="G16" fmla="*/ 1 0 0"/>
                <a:gd name="G17" fmla="*/ G16 83 1"/>
                <a:gd name="G18" fmla="*/ G17 1 83"/>
                <a:gd name="G19" fmla="*/ 366 366 1"/>
                <a:gd name="G20" fmla="*/ G19 1 366"/>
                <a:gd name="G21" fmla="*/ 2 83 1"/>
                <a:gd name="G22" fmla="*/ G21 1 83"/>
                <a:gd name="G23" fmla="+- 366 0 0"/>
                <a:gd name="G24" fmla="+- 83 0 0"/>
                <a:gd name="T0" fmla="*/ 366 w 366"/>
                <a:gd name="T1" fmla="*/ 2 h 83"/>
                <a:gd name="T2" fmla="*/ 0 w 366"/>
                <a:gd name="T3" fmla="*/ 83 h 83"/>
                <a:gd name="T4" fmla="*/ 0 w 366"/>
                <a:gd name="T5" fmla="*/ 78 h 83"/>
                <a:gd name="T6" fmla="*/ 366 w 366"/>
                <a:gd name="T7" fmla="*/ 0 h 83"/>
                <a:gd name="T8" fmla="*/ 366 w 366"/>
                <a:gd name="T9" fmla="*/ 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83">
                  <a:moveTo>
                    <a:pt x="366" y="2"/>
                  </a:moveTo>
                  <a:lnTo>
                    <a:pt x="0" y="83"/>
                  </a:lnTo>
                  <a:lnTo>
                    <a:pt x="0" y="78"/>
                  </a:lnTo>
                  <a:lnTo>
                    <a:pt x="366" y="0"/>
                  </a:lnTo>
                  <a:lnTo>
                    <a:pt x="366" y="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74" name="Freeform 6"/>
            <p:cNvSpPr>
              <a:spLocks noChangeArrowheads="1"/>
            </p:cNvSpPr>
            <p:nvPr/>
          </p:nvSpPr>
          <p:spPr bwMode="auto">
            <a:xfrm>
              <a:off x="2669" y="1691"/>
              <a:ext cx="217" cy="914"/>
            </a:xfrm>
            <a:custGeom>
              <a:avLst/>
              <a:gdLst>
                <a:gd name="G0" fmla="*/ 2 106 1"/>
                <a:gd name="G1" fmla="*/ G0 1 106"/>
                <a:gd name="G2" fmla="*/ 444 444 1"/>
                <a:gd name="G3" fmla="*/ G2 1 444"/>
                <a:gd name="G4" fmla="*/ 1 0 0"/>
                <a:gd name="G5" fmla="*/ G4 106 1"/>
                <a:gd name="G6" fmla="*/ G5 1 106"/>
                <a:gd name="G7" fmla="*/ 444 444 1"/>
                <a:gd name="G8" fmla="*/ G7 1 444"/>
                <a:gd name="G9" fmla="*/ 104 106 1"/>
                <a:gd name="G10" fmla="*/ G9 1 106"/>
                <a:gd name="G11" fmla="*/ 1 0 0"/>
                <a:gd name="G12" fmla="*/ G11 444 1"/>
                <a:gd name="G13" fmla="*/ G12 1 444"/>
                <a:gd name="G14" fmla="*/ 106 106 1"/>
                <a:gd name="G15" fmla="*/ G14 1 106"/>
                <a:gd name="G16" fmla="*/ 1 0 0"/>
                <a:gd name="G17" fmla="*/ G16 444 1"/>
                <a:gd name="G18" fmla="*/ G17 1 444"/>
                <a:gd name="G19" fmla="*/ 2 106 1"/>
                <a:gd name="G20" fmla="*/ G19 1 106"/>
                <a:gd name="G21" fmla="*/ 444 444 1"/>
                <a:gd name="G22" fmla="*/ G21 1 444"/>
                <a:gd name="G23" fmla="+- 106 0 0"/>
                <a:gd name="G24" fmla="+- 444 0 0"/>
                <a:gd name="T0" fmla="*/ 2 w 106"/>
                <a:gd name="T1" fmla="*/ 444 h 444"/>
                <a:gd name="T2" fmla="*/ 0 w 106"/>
                <a:gd name="T3" fmla="*/ 444 h 444"/>
                <a:gd name="T4" fmla="*/ 104 w 106"/>
                <a:gd name="T5" fmla="*/ 0 h 444"/>
                <a:gd name="T6" fmla="*/ 106 w 106"/>
                <a:gd name="T7" fmla="*/ 0 h 444"/>
                <a:gd name="T8" fmla="*/ 2 w 106"/>
                <a:gd name="T9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444">
                  <a:moveTo>
                    <a:pt x="2" y="444"/>
                  </a:moveTo>
                  <a:lnTo>
                    <a:pt x="0" y="444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2" y="44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75" name="Freeform 7"/>
            <p:cNvSpPr>
              <a:spLocks noChangeArrowheads="1"/>
            </p:cNvSpPr>
            <p:nvPr/>
          </p:nvSpPr>
          <p:spPr bwMode="auto">
            <a:xfrm>
              <a:off x="2669" y="2605"/>
              <a:ext cx="473" cy="590"/>
            </a:xfrm>
            <a:custGeom>
              <a:avLst/>
              <a:gdLst>
                <a:gd name="G0" fmla="*/ 227 230 1"/>
                <a:gd name="G1" fmla="*/ G0 1 230"/>
                <a:gd name="G2" fmla="*/ 287 287 1"/>
                <a:gd name="G3" fmla="*/ G2 1 287"/>
                <a:gd name="G4" fmla="*/ 1 0 0"/>
                <a:gd name="G5" fmla="*/ G4 230 1"/>
                <a:gd name="G6" fmla="*/ G5 1 230"/>
                <a:gd name="G7" fmla="*/ 2 287 1"/>
                <a:gd name="G8" fmla="*/ G7 1 287"/>
                <a:gd name="G9" fmla="*/ 2 230 1"/>
                <a:gd name="G10" fmla="*/ G9 1 230"/>
                <a:gd name="G11" fmla="*/ 1 0 0"/>
                <a:gd name="G12" fmla="*/ G11 287 1"/>
                <a:gd name="G13" fmla="*/ G12 1 287"/>
                <a:gd name="G14" fmla="*/ 230 230 1"/>
                <a:gd name="G15" fmla="*/ G14 1 230"/>
                <a:gd name="G16" fmla="*/ 285 287 1"/>
                <a:gd name="G17" fmla="*/ G16 1 287"/>
                <a:gd name="G18" fmla="*/ 227 230 1"/>
                <a:gd name="G19" fmla="*/ G18 1 230"/>
                <a:gd name="G20" fmla="*/ 287 287 1"/>
                <a:gd name="G21" fmla="*/ G20 1 287"/>
                <a:gd name="G22" fmla="+- 230 0 0"/>
                <a:gd name="G23" fmla="+- 287 0 0"/>
                <a:gd name="T0" fmla="*/ 227 w 230"/>
                <a:gd name="T1" fmla="*/ 287 h 287"/>
                <a:gd name="T2" fmla="*/ 0 w 230"/>
                <a:gd name="T3" fmla="*/ 2 h 287"/>
                <a:gd name="T4" fmla="*/ 2 w 230"/>
                <a:gd name="T5" fmla="*/ 0 h 287"/>
                <a:gd name="T6" fmla="*/ 230 w 230"/>
                <a:gd name="T7" fmla="*/ 285 h 287"/>
                <a:gd name="T8" fmla="*/ 227 w 230"/>
                <a:gd name="T9" fmla="*/ 28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7">
                  <a:moveTo>
                    <a:pt x="227" y="287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30" y="285"/>
                  </a:lnTo>
                  <a:lnTo>
                    <a:pt x="227" y="28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76" name="Freeform 8"/>
            <p:cNvSpPr>
              <a:spLocks noChangeArrowheads="1"/>
            </p:cNvSpPr>
            <p:nvPr/>
          </p:nvSpPr>
          <p:spPr bwMode="auto">
            <a:xfrm>
              <a:off x="1729" y="3059"/>
              <a:ext cx="1427" cy="147"/>
            </a:xfrm>
            <a:custGeom>
              <a:avLst/>
              <a:gdLst>
                <a:gd name="G0" fmla="*/ 691 693 1"/>
                <a:gd name="G1" fmla="*/ G0 1 693"/>
                <a:gd name="G2" fmla="*/ 72 72 1"/>
                <a:gd name="G3" fmla="*/ G2 1 72"/>
                <a:gd name="G4" fmla="*/ 1 0 0"/>
                <a:gd name="G5" fmla="*/ G4 693 1"/>
                <a:gd name="G6" fmla="*/ G5 1 693"/>
                <a:gd name="G7" fmla="*/ 3 72 1"/>
                <a:gd name="G8" fmla="*/ G7 1 72"/>
                <a:gd name="G9" fmla="*/ 1 0 0"/>
                <a:gd name="G10" fmla="*/ G9 693 1"/>
                <a:gd name="G11" fmla="*/ G10 1 693"/>
                <a:gd name="G12" fmla="*/ 1 0 0"/>
                <a:gd name="G13" fmla="*/ G12 72 1"/>
                <a:gd name="G14" fmla="*/ G13 1 72"/>
                <a:gd name="G15" fmla="*/ 693 693 1"/>
                <a:gd name="G16" fmla="*/ G15 1 693"/>
                <a:gd name="G17" fmla="*/ 69 72 1"/>
                <a:gd name="G18" fmla="*/ G17 1 72"/>
                <a:gd name="G19" fmla="*/ 691 693 1"/>
                <a:gd name="G20" fmla="*/ G19 1 693"/>
                <a:gd name="G21" fmla="*/ 72 72 1"/>
                <a:gd name="G22" fmla="*/ G21 1 72"/>
                <a:gd name="G23" fmla="+- 693 0 0"/>
                <a:gd name="G24" fmla="+- 72 0 0"/>
                <a:gd name="T0" fmla="*/ 691 w 693"/>
                <a:gd name="T1" fmla="*/ 72 h 72"/>
                <a:gd name="T2" fmla="*/ 0 w 693"/>
                <a:gd name="T3" fmla="*/ 3 h 72"/>
                <a:gd name="T4" fmla="*/ 0 w 693"/>
                <a:gd name="T5" fmla="*/ 0 h 72"/>
                <a:gd name="T6" fmla="*/ 693 w 693"/>
                <a:gd name="T7" fmla="*/ 69 h 72"/>
                <a:gd name="T8" fmla="*/ 691 w 693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3" h="72">
                  <a:moveTo>
                    <a:pt x="691" y="72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693" y="69"/>
                  </a:lnTo>
                  <a:lnTo>
                    <a:pt x="691" y="7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77" name="Freeform 9"/>
            <p:cNvSpPr>
              <a:spLocks noChangeArrowheads="1"/>
            </p:cNvSpPr>
            <p:nvPr/>
          </p:nvSpPr>
          <p:spPr bwMode="auto">
            <a:xfrm>
              <a:off x="1723" y="3059"/>
              <a:ext cx="866" cy="600"/>
            </a:xfrm>
            <a:custGeom>
              <a:avLst/>
              <a:gdLst>
                <a:gd name="G0" fmla="*/ 418 421 1"/>
                <a:gd name="G1" fmla="*/ G0 1 421"/>
                <a:gd name="G2" fmla="*/ 292 292 1"/>
                <a:gd name="G3" fmla="*/ G2 1 292"/>
                <a:gd name="G4" fmla="*/ 1 0 0"/>
                <a:gd name="G5" fmla="*/ G4 421 1"/>
                <a:gd name="G6" fmla="*/ G5 1 421"/>
                <a:gd name="G7" fmla="*/ 3 292 1"/>
                <a:gd name="G8" fmla="*/ G7 1 292"/>
                <a:gd name="G9" fmla="*/ 3 421 1"/>
                <a:gd name="G10" fmla="*/ G9 1 421"/>
                <a:gd name="G11" fmla="*/ 1 0 0"/>
                <a:gd name="G12" fmla="*/ G11 292 1"/>
                <a:gd name="G13" fmla="*/ G12 1 292"/>
                <a:gd name="G14" fmla="*/ 421 421 1"/>
                <a:gd name="G15" fmla="*/ G14 1 421"/>
                <a:gd name="G16" fmla="*/ 290 292 1"/>
                <a:gd name="G17" fmla="*/ G16 1 292"/>
                <a:gd name="G18" fmla="*/ 418 421 1"/>
                <a:gd name="G19" fmla="*/ G18 1 421"/>
                <a:gd name="G20" fmla="*/ 292 292 1"/>
                <a:gd name="G21" fmla="*/ G20 1 292"/>
                <a:gd name="G22" fmla="+- 421 0 0"/>
                <a:gd name="G23" fmla="+- 292 0 0"/>
                <a:gd name="T0" fmla="*/ 418 w 421"/>
                <a:gd name="T1" fmla="*/ 292 h 292"/>
                <a:gd name="T2" fmla="*/ 0 w 421"/>
                <a:gd name="T3" fmla="*/ 3 h 292"/>
                <a:gd name="T4" fmla="*/ 3 w 421"/>
                <a:gd name="T5" fmla="*/ 0 h 292"/>
                <a:gd name="T6" fmla="*/ 421 w 421"/>
                <a:gd name="T7" fmla="*/ 290 h 292"/>
                <a:gd name="T8" fmla="*/ 418 w 421"/>
                <a:gd name="T9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292">
                  <a:moveTo>
                    <a:pt x="418" y="292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421" y="290"/>
                  </a:lnTo>
                  <a:lnTo>
                    <a:pt x="418" y="29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78" name="Freeform 10"/>
            <p:cNvSpPr>
              <a:spLocks noChangeArrowheads="1"/>
            </p:cNvSpPr>
            <p:nvPr/>
          </p:nvSpPr>
          <p:spPr bwMode="auto">
            <a:xfrm>
              <a:off x="2605" y="3357"/>
              <a:ext cx="815" cy="308"/>
            </a:xfrm>
            <a:custGeom>
              <a:avLst/>
              <a:gdLst>
                <a:gd name="G0" fmla="*/ 396 396 1"/>
                <a:gd name="G1" fmla="*/ G0 1 396"/>
                <a:gd name="G2" fmla="*/ 3 150 1"/>
                <a:gd name="G3" fmla="*/ G2 1 150"/>
                <a:gd name="G4" fmla="*/ 2 396 1"/>
                <a:gd name="G5" fmla="*/ G4 1 396"/>
                <a:gd name="G6" fmla="*/ 150 150 1"/>
                <a:gd name="G7" fmla="*/ G6 1 150"/>
                <a:gd name="G8" fmla="*/ 1 0 0"/>
                <a:gd name="G9" fmla="*/ G8 396 1"/>
                <a:gd name="G10" fmla="*/ G9 1 396"/>
                <a:gd name="G11" fmla="*/ 145 150 1"/>
                <a:gd name="G12" fmla="*/ G11 1 150"/>
                <a:gd name="G13" fmla="*/ 396 396 1"/>
                <a:gd name="G14" fmla="*/ G13 1 396"/>
                <a:gd name="G15" fmla="*/ 1 0 0"/>
                <a:gd name="G16" fmla="*/ G15 150 1"/>
                <a:gd name="G17" fmla="*/ G16 1 150"/>
                <a:gd name="G18" fmla="*/ 396 396 1"/>
                <a:gd name="G19" fmla="*/ G18 1 396"/>
                <a:gd name="G20" fmla="*/ 3 150 1"/>
                <a:gd name="G21" fmla="*/ G20 1 150"/>
                <a:gd name="G22" fmla="+- 396 0 0"/>
                <a:gd name="G23" fmla="+- 150 0 0"/>
                <a:gd name="T0" fmla="*/ 396 w 396"/>
                <a:gd name="T1" fmla="*/ 3 h 150"/>
                <a:gd name="T2" fmla="*/ 2 w 396"/>
                <a:gd name="T3" fmla="*/ 150 h 150"/>
                <a:gd name="T4" fmla="*/ 0 w 396"/>
                <a:gd name="T5" fmla="*/ 145 h 150"/>
                <a:gd name="T6" fmla="*/ 396 w 396"/>
                <a:gd name="T7" fmla="*/ 0 h 150"/>
                <a:gd name="T8" fmla="*/ 396 w 396"/>
                <a:gd name="T9" fmla="*/ 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" h="150">
                  <a:moveTo>
                    <a:pt x="396" y="3"/>
                  </a:moveTo>
                  <a:lnTo>
                    <a:pt x="2" y="150"/>
                  </a:lnTo>
                  <a:lnTo>
                    <a:pt x="0" y="145"/>
                  </a:lnTo>
                  <a:lnTo>
                    <a:pt x="396" y="0"/>
                  </a:lnTo>
                  <a:lnTo>
                    <a:pt x="396" y="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79" name="Freeform 11"/>
            <p:cNvSpPr>
              <a:spLocks noChangeArrowheads="1"/>
            </p:cNvSpPr>
            <p:nvPr/>
          </p:nvSpPr>
          <p:spPr bwMode="auto">
            <a:xfrm>
              <a:off x="3136" y="3193"/>
              <a:ext cx="283" cy="170"/>
            </a:xfrm>
            <a:custGeom>
              <a:avLst/>
              <a:gdLst>
                <a:gd name="G0" fmla="*/ 136 138 1"/>
                <a:gd name="G1" fmla="*/ G0 1 138"/>
                <a:gd name="G2" fmla="*/ 83 83 1"/>
                <a:gd name="G3" fmla="*/ G2 1 83"/>
                <a:gd name="G4" fmla="*/ 1 0 0"/>
                <a:gd name="G5" fmla="*/ G4 138 1"/>
                <a:gd name="G6" fmla="*/ G5 1 138"/>
                <a:gd name="G7" fmla="*/ 2 83 1"/>
                <a:gd name="G8" fmla="*/ G7 1 83"/>
                <a:gd name="G9" fmla="*/ 3 138 1"/>
                <a:gd name="G10" fmla="*/ G9 1 138"/>
                <a:gd name="G11" fmla="*/ 1 0 0"/>
                <a:gd name="G12" fmla="*/ G11 83 1"/>
                <a:gd name="G13" fmla="*/ G12 1 83"/>
                <a:gd name="G14" fmla="*/ 138 138 1"/>
                <a:gd name="G15" fmla="*/ G14 1 138"/>
                <a:gd name="G16" fmla="*/ 80 83 1"/>
                <a:gd name="G17" fmla="*/ G16 1 83"/>
                <a:gd name="G18" fmla="*/ 136 138 1"/>
                <a:gd name="G19" fmla="*/ G18 1 138"/>
                <a:gd name="G20" fmla="*/ 83 83 1"/>
                <a:gd name="G21" fmla="*/ G20 1 83"/>
                <a:gd name="G22" fmla="+- 138 0 0"/>
                <a:gd name="G23" fmla="+- 83 0 0"/>
                <a:gd name="T0" fmla="*/ 136 w 138"/>
                <a:gd name="T1" fmla="*/ 83 h 83"/>
                <a:gd name="T2" fmla="*/ 0 w 138"/>
                <a:gd name="T3" fmla="*/ 2 h 83"/>
                <a:gd name="T4" fmla="*/ 3 w 138"/>
                <a:gd name="T5" fmla="*/ 0 h 83"/>
                <a:gd name="T6" fmla="*/ 138 w 138"/>
                <a:gd name="T7" fmla="*/ 80 h 83"/>
                <a:gd name="T8" fmla="*/ 136 w 138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83">
                  <a:moveTo>
                    <a:pt x="136" y="83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138" y="80"/>
                  </a:lnTo>
                  <a:lnTo>
                    <a:pt x="136" y="8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80" name="Freeform 12"/>
            <p:cNvSpPr>
              <a:spLocks noChangeArrowheads="1"/>
            </p:cNvSpPr>
            <p:nvPr/>
          </p:nvSpPr>
          <p:spPr bwMode="auto">
            <a:xfrm>
              <a:off x="3136" y="2350"/>
              <a:ext cx="567" cy="846"/>
            </a:xfrm>
            <a:custGeom>
              <a:avLst/>
              <a:gdLst>
                <a:gd name="G0" fmla="*/ 3 276 1"/>
                <a:gd name="G1" fmla="*/ G0 1 276"/>
                <a:gd name="G2" fmla="*/ 411 411 1"/>
                <a:gd name="G3" fmla="*/ G2 1 411"/>
                <a:gd name="G4" fmla="*/ 1 0 0"/>
                <a:gd name="G5" fmla="*/ G4 276 1"/>
                <a:gd name="G6" fmla="*/ G5 1 276"/>
                <a:gd name="G7" fmla="*/ 409 411 1"/>
                <a:gd name="G8" fmla="*/ G7 1 411"/>
                <a:gd name="G9" fmla="*/ 274 276 1"/>
                <a:gd name="G10" fmla="*/ G9 1 276"/>
                <a:gd name="G11" fmla="*/ 1 0 0"/>
                <a:gd name="G12" fmla="*/ G11 411 1"/>
                <a:gd name="G13" fmla="*/ G12 1 411"/>
                <a:gd name="G14" fmla="*/ 276 276 1"/>
                <a:gd name="G15" fmla="*/ G14 1 276"/>
                <a:gd name="G16" fmla="*/ 1 0 0"/>
                <a:gd name="G17" fmla="*/ G16 411 1"/>
                <a:gd name="G18" fmla="*/ G17 1 411"/>
                <a:gd name="G19" fmla="*/ 3 276 1"/>
                <a:gd name="G20" fmla="*/ G19 1 276"/>
                <a:gd name="G21" fmla="*/ 411 411 1"/>
                <a:gd name="G22" fmla="*/ G21 1 411"/>
                <a:gd name="G23" fmla="+- 276 0 0"/>
                <a:gd name="G24" fmla="+- 411 0 0"/>
                <a:gd name="T0" fmla="*/ 3 w 276"/>
                <a:gd name="T1" fmla="*/ 411 h 411"/>
                <a:gd name="T2" fmla="*/ 0 w 276"/>
                <a:gd name="T3" fmla="*/ 409 h 411"/>
                <a:gd name="T4" fmla="*/ 274 w 276"/>
                <a:gd name="T5" fmla="*/ 0 h 411"/>
                <a:gd name="T6" fmla="*/ 276 w 276"/>
                <a:gd name="T7" fmla="*/ 0 h 411"/>
                <a:gd name="T8" fmla="*/ 3 w 276"/>
                <a:gd name="T9" fmla="*/ 411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411">
                  <a:moveTo>
                    <a:pt x="3" y="411"/>
                  </a:moveTo>
                  <a:lnTo>
                    <a:pt x="0" y="409"/>
                  </a:lnTo>
                  <a:lnTo>
                    <a:pt x="274" y="0"/>
                  </a:lnTo>
                  <a:lnTo>
                    <a:pt x="276" y="0"/>
                  </a:lnTo>
                  <a:lnTo>
                    <a:pt x="3" y="41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81" name="Freeform 13"/>
            <p:cNvSpPr>
              <a:spLocks noChangeArrowheads="1"/>
            </p:cNvSpPr>
            <p:nvPr/>
          </p:nvSpPr>
          <p:spPr bwMode="auto">
            <a:xfrm>
              <a:off x="3435" y="2350"/>
              <a:ext cx="269" cy="1012"/>
            </a:xfrm>
            <a:custGeom>
              <a:avLst/>
              <a:gdLst>
                <a:gd name="G0" fmla="*/ 3 131 1"/>
                <a:gd name="G1" fmla="*/ G0 1 131"/>
                <a:gd name="G2" fmla="*/ 492 492 1"/>
                <a:gd name="G3" fmla="*/ G2 1 492"/>
                <a:gd name="G4" fmla="*/ 1 0 0"/>
                <a:gd name="G5" fmla="*/ G4 131 1"/>
                <a:gd name="G6" fmla="*/ G5 1 131"/>
                <a:gd name="G7" fmla="*/ 492 492 1"/>
                <a:gd name="G8" fmla="*/ G7 1 492"/>
                <a:gd name="G9" fmla="*/ 129 131 1"/>
                <a:gd name="G10" fmla="*/ G9 1 131"/>
                <a:gd name="G11" fmla="*/ 1 0 0"/>
                <a:gd name="G12" fmla="*/ G11 492 1"/>
                <a:gd name="G13" fmla="*/ G12 1 492"/>
                <a:gd name="G14" fmla="*/ 131 131 1"/>
                <a:gd name="G15" fmla="*/ G14 1 131"/>
                <a:gd name="G16" fmla="*/ 1 0 0"/>
                <a:gd name="G17" fmla="*/ G16 492 1"/>
                <a:gd name="G18" fmla="*/ G17 1 492"/>
                <a:gd name="G19" fmla="*/ 3 131 1"/>
                <a:gd name="G20" fmla="*/ G19 1 131"/>
                <a:gd name="G21" fmla="*/ 492 492 1"/>
                <a:gd name="G22" fmla="*/ G21 1 492"/>
                <a:gd name="G23" fmla="+- 131 0 0"/>
                <a:gd name="G24" fmla="+- 492 0 0"/>
                <a:gd name="T0" fmla="*/ 3 w 131"/>
                <a:gd name="T1" fmla="*/ 492 h 492"/>
                <a:gd name="T2" fmla="*/ 0 w 131"/>
                <a:gd name="T3" fmla="*/ 492 h 492"/>
                <a:gd name="T4" fmla="*/ 129 w 131"/>
                <a:gd name="T5" fmla="*/ 0 h 492"/>
                <a:gd name="T6" fmla="*/ 131 w 131"/>
                <a:gd name="T7" fmla="*/ 0 h 492"/>
                <a:gd name="T8" fmla="*/ 3 w 131"/>
                <a:gd name="T9" fmla="*/ 492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492">
                  <a:moveTo>
                    <a:pt x="3" y="492"/>
                  </a:moveTo>
                  <a:lnTo>
                    <a:pt x="0" y="492"/>
                  </a:lnTo>
                  <a:lnTo>
                    <a:pt x="129" y="0"/>
                  </a:lnTo>
                  <a:lnTo>
                    <a:pt x="131" y="0"/>
                  </a:lnTo>
                  <a:lnTo>
                    <a:pt x="3" y="49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82" name="Freeform 14"/>
            <p:cNvSpPr>
              <a:spLocks noChangeArrowheads="1"/>
            </p:cNvSpPr>
            <p:nvPr/>
          </p:nvSpPr>
          <p:spPr bwMode="auto">
            <a:xfrm>
              <a:off x="2673" y="2346"/>
              <a:ext cx="1031" cy="244"/>
            </a:xfrm>
            <a:custGeom>
              <a:avLst/>
              <a:gdLst>
                <a:gd name="G0" fmla="*/ 501 501 1"/>
                <a:gd name="G1" fmla="*/ G0 1 501"/>
                <a:gd name="G2" fmla="*/ 5 119 1"/>
                <a:gd name="G3" fmla="*/ G2 1 119"/>
                <a:gd name="G4" fmla="*/ 1 0 0"/>
                <a:gd name="G5" fmla="*/ G4 501 1"/>
                <a:gd name="G6" fmla="*/ G5 1 501"/>
                <a:gd name="G7" fmla="*/ 119 119 1"/>
                <a:gd name="G8" fmla="*/ G7 1 119"/>
                <a:gd name="G9" fmla="*/ 1 0 0"/>
                <a:gd name="G10" fmla="*/ G9 501 1"/>
                <a:gd name="G11" fmla="*/ G10 1 501"/>
                <a:gd name="G12" fmla="*/ 116 119 1"/>
                <a:gd name="G13" fmla="*/ G12 1 119"/>
                <a:gd name="G14" fmla="*/ 501 501 1"/>
                <a:gd name="G15" fmla="*/ G14 1 501"/>
                <a:gd name="G16" fmla="*/ 1 0 0"/>
                <a:gd name="G17" fmla="*/ G16 119 1"/>
                <a:gd name="G18" fmla="*/ G17 1 119"/>
                <a:gd name="G19" fmla="*/ 501 501 1"/>
                <a:gd name="G20" fmla="*/ G19 1 501"/>
                <a:gd name="G21" fmla="*/ 5 119 1"/>
                <a:gd name="G22" fmla="*/ G21 1 119"/>
                <a:gd name="G23" fmla="+- 501 0 0"/>
                <a:gd name="G24" fmla="+- 119 0 0"/>
                <a:gd name="T0" fmla="*/ 501 w 501"/>
                <a:gd name="T1" fmla="*/ 5 h 119"/>
                <a:gd name="T2" fmla="*/ 0 w 501"/>
                <a:gd name="T3" fmla="*/ 119 h 119"/>
                <a:gd name="T4" fmla="*/ 0 w 501"/>
                <a:gd name="T5" fmla="*/ 116 h 119"/>
                <a:gd name="T6" fmla="*/ 501 w 501"/>
                <a:gd name="T7" fmla="*/ 0 h 119"/>
                <a:gd name="T8" fmla="*/ 501 w 501"/>
                <a:gd name="T9" fmla="*/ 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1" h="119">
                  <a:moveTo>
                    <a:pt x="501" y="5"/>
                  </a:moveTo>
                  <a:lnTo>
                    <a:pt x="0" y="119"/>
                  </a:lnTo>
                  <a:lnTo>
                    <a:pt x="0" y="116"/>
                  </a:lnTo>
                  <a:lnTo>
                    <a:pt x="501" y="0"/>
                  </a:lnTo>
                  <a:lnTo>
                    <a:pt x="501" y="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83" name="Freeform 15"/>
            <p:cNvSpPr>
              <a:spLocks noChangeArrowheads="1"/>
            </p:cNvSpPr>
            <p:nvPr/>
          </p:nvSpPr>
          <p:spPr bwMode="auto">
            <a:xfrm>
              <a:off x="2883" y="1687"/>
              <a:ext cx="806" cy="677"/>
            </a:xfrm>
            <a:custGeom>
              <a:avLst/>
              <a:gdLst>
                <a:gd name="G0" fmla="*/ 389 392 1"/>
                <a:gd name="G1" fmla="*/ G0 1 392"/>
                <a:gd name="G2" fmla="*/ 329 329 1"/>
                <a:gd name="G3" fmla="*/ G2 1 329"/>
                <a:gd name="G4" fmla="*/ 1 0 0"/>
                <a:gd name="G5" fmla="*/ G4 392 1"/>
                <a:gd name="G6" fmla="*/ G5 1 392"/>
                <a:gd name="G7" fmla="*/ 2 329 1"/>
                <a:gd name="G8" fmla="*/ G7 1 329"/>
                <a:gd name="G9" fmla="*/ 2 392 1"/>
                <a:gd name="G10" fmla="*/ G9 1 392"/>
                <a:gd name="G11" fmla="*/ 1 0 0"/>
                <a:gd name="G12" fmla="*/ G11 329 1"/>
                <a:gd name="G13" fmla="*/ G12 1 329"/>
                <a:gd name="G14" fmla="*/ 392 392 1"/>
                <a:gd name="G15" fmla="*/ G14 1 392"/>
                <a:gd name="G16" fmla="*/ 327 329 1"/>
                <a:gd name="G17" fmla="*/ G16 1 329"/>
                <a:gd name="G18" fmla="*/ 389 392 1"/>
                <a:gd name="G19" fmla="*/ G18 1 392"/>
                <a:gd name="G20" fmla="*/ 329 329 1"/>
                <a:gd name="G21" fmla="*/ G20 1 329"/>
                <a:gd name="G22" fmla="+- 392 0 0"/>
                <a:gd name="G23" fmla="+- 329 0 0"/>
                <a:gd name="T0" fmla="*/ 389 w 392"/>
                <a:gd name="T1" fmla="*/ 329 h 329"/>
                <a:gd name="T2" fmla="*/ 0 w 392"/>
                <a:gd name="T3" fmla="*/ 2 h 329"/>
                <a:gd name="T4" fmla="*/ 2 w 392"/>
                <a:gd name="T5" fmla="*/ 0 h 329"/>
                <a:gd name="T6" fmla="*/ 392 w 392"/>
                <a:gd name="T7" fmla="*/ 327 h 329"/>
                <a:gd name="T8" fmla="*/ 389 w 392"/>
                <a:gd name="T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329">
                  <a:moveTo>
                    <a:pt x="389" y="329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392" y="327"/>
                  </a:lnTo>
                  <a:lnTo>
                    <a:pt x="389" y="32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84" name="Freeform 16"/>
            <p:cNvSpPr>
              <a:spLocks noChangeArrowheads="1"/>
            </p:cNvSpPr>
            <p:nvPr/>
          </p:nvSpPr>
          <p:spPr bwMode="auto">
            <a:xfrm>
              <a:off x="3701" y="2140"/>
              <a:ext cx="335" cy="215"/>
            </a:xfrm>
            <a:custGeom>
              <a:avLst/>
              <a:gdLst>
                <a:gd name="G0" fmla="*/ 2 163 1"/>
                <a:gd name="G1" fmla="*/ G0 1 163"/>
                <a:gd name="G2" fmla="*/ 105 105 1"/>
                <a:gd name="G3" fmla="*/ G2 1 105"/>
                <a:gd name="G4" fmla="*/ 1 0 0"/>
                <a:gd name="G5" fmla="*/ G4 163 1"/>
                <a:gd name="G6" fmla="*/ G5 1 163"/>
                <a:gd name="G7" fmla="*/ 102 105 1"/>
                <a:gd name="G8" fmla="*/ G7 1 105"/>
                <a:gd name="G9" fmla="*/ 161 163 1"/>
                <a:gd name="G10" fmla="*/ G9 1 163"/>
                <a:gd name="G11" fmla="*/ 1 0 0"/>
                <a:gd name="G12" fmla="*/ G11 105 1"/>
                <a:gd name="G13" fmla="*/ G12 1 105"/>
                <a:gd name="G14" fmla="*/ 163 163 1"/>
                <a:gd name="G15" fmla="*/ G14 1 163"/>
                <a:gd name="G16" fmla="*/ 3 105 1"/>
                <a:gd name="G17" fmla="*/ G16 1 105"/>
                <a:gd name="G18" fmla="*/ 2 163 1"/>
                <a:gd name="G19" fmla="*/ G18 1 163"/>
                <a:gd name="G20" fmla="*/ 105 105 1"/>
                <a:gd name="G21" fmla="*/ G20 1 105"/>
                <a:gd name="G22" fmla="+- 163 0 0"/>
                <a:gd name="G23" fmla="+- 105 0 0"/>
                <a:gd name="T0" fmla="*/ 2 w 163"/>
                <a:gd name="T1" fmla="*/ 105 h 105"/>
                <a:gd name="T2" fmla="*/ 0 w 163"/>
                <a:gd name="T3" fmla="*/ 102 h 105"/>
                <a:gd name="T4" fmla="*/ 161 w 163"/>
                <a:gd name="T5" fmla="*/ 0 h 105"/>
                <a:gd name="T6" fmla="*/ 163 w 163"/>
                <a:gd name="T7" fmla="*/ 3 h 105"/>
                <a:gd name="T8" fmla="*/ 2 w 163"/>
                <a:gd name="T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05">
                  <a:moveTo>
                    <a:pt x="2" y="105"/>
                  </a:moveTo>
                  <a:lnTo>
                    <a:pt x="0" y="102"/>
                  </a:lnTo>
                  <a:lnTo>
                    <a:pt x="161" y="0"/>
                  </a:lnTo>
                  <a:lnTo>
                    <a:pt x="163" y="3"/>
                  </a:lnTo>
                  <a:lnTo>
                    <a:pt x="2" y="10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85" name="Freeform 17"/>
            <p:cNvSpPr>
              <a:spLocks noChangeArrowheads="1"/>
            </p:cNvSpPr>
            <p:nvPr/>
          </p:nvSpPr>
          <p:spPr bwMode="auto">
            <a:xfrm>
              <a:off x="3827" y="2132"/>
              <a:ext cx="194" cy="683"/>
            </a:xfrm>
            <a:custGeom>
              <a:avLst/>
              <a:gdLst>
                <a:gd name="G0" fmla="*/ 3 95 1"/>
                <a:gd name="G1" fmla="*/ G0 1 95"/>
                <a:gd name="G2" fmla="*/ 332 332 1"/>
                <a:gd name="G3" fmla="*/ G2 1 332"/>
                <a:gd name="G4" fmla="*/ 1 0 0"/>
                <a:gd name="G5" fmla="*/ G4 95 1"/>
                <a:gd name="G6" fmla="*/ G5 1 95"/>
                <a:gd name="G7" fmla="*/ 329 332 1"/>
                <a:gd name="G8" fmla="*/ G7 1 332"/>
                <a:gd name="G9" fmla="*/ 93 95 1"/>
                <a:gd name="G10" fmla="*/ G9 1 95"/>
                <a:gd name="G11" fmla="*/ 1 0 0"/>
                <a:gd name="G12" fmla="*/ G11 332 1"/>
                <a:gd name="G13" fmla="*/ G12 1 332"/>
                <a:gd name="G14" fmla="*/ 95 95 1"/>
                <a:gd name="G15" fmla="*/ G14 1 95"/>
                <a:gd name="G16" fmla="*/ 1 0 0"/>
                <a:gd name="G17" fmla="*/ G16 332 1"/>
                <a:gd name="G18" fmla="*/ G17 1 332"/>
                <a:gd name="G19" fmla="*/ 3 95 1"/>
                <a:gd name="G20" fmla="*/ G19 1 95"/>
                <a:gd name="G21" fmla="*/ 332 332 1"/>
                <a:gd name="G22" fmla="*/ G21 1 332"/>
                <a:gd name="G23" fmla="+- 95 0 0"/>
                <a:gd name="G24" fmla="+- 332 0 0"/>
                <a:gd name="T0" fmla="*/ 3 w 95"/>
                <a:gd name="T1" fmla="*/ 332 h 332"/>
                <a:gd name="T2" fmla="*/ 0 w 95"/>
                <a:gd name="T3" fmla="*/ 329 h 332"/>
                <a:gd name="T4" fmla="*/ 93 w 95"/>
                <a:gd name="T5" fmla="*/ 0 h 332"/>
                <a:gd name="T6" fmla="*/ 95 w 95"/>
                <a:gd name="T7" fmla="*/ 0 h 332"/>
                <a:gd name="T8" fmla="*/ 3 w 95"/>
                <a:gd name="T9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332">
                  <a:moveTo>
                    <a:pt x="3" y="332"/>
                  </a:moveTo>
                  <a:lnTo>
                    <a:pt x="0" y="329"/>
                  </a:lnTo>
                  <a:lnTo>
                    <a:pt x="93" y="0"/>
                  </a:lnTo>
                  <a:lnTo>
                    <a:pt x="95" y="0"/>
                  </a:lnTo>
                  <a:lnTo>
                    <a:pt x="3" y="33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86" name="Freeform 18"/>
            <p:cNvSpPr>
              <a:spLocks noChangeArrowheads="1"/>
            </p:cNvSpPr>
            <p:nvPr/>
          </p:nvSpPr>
          <p:spPr bwMode="auto">
            <a:xfrm>
              <a:off x="3417" y="2809"/>
              <a:ext cx="415" cy="553"/>
            </a:xfrm>
            <a:custGeom>
              <a:avLst/>
              <a:gdLst>
                <a:gd name="G0" fmla="*/ 2 202 1"/>
                <a:gd name="G1" fmla="*/ G0 1 202"/>
                <a:gd name="G2" fmla="*/ 269 269 1"/>
                <a:gd name="G3" fmla="*/ G2 1 269"/>
                <a:gd name="G4" fmla="*/ 1 0 0"/>
                <a:gd name="G5" fmla="*/ G4 202 1"/>
                <a:gd name="G6" fmla="*/ G5 1 202"/>
                <a:gd name="G7" fmla="*/ 266 269 1"/>
                <a:gd name="G8" fmla="*/ G7 1 269"/>
                <a:gd name="G9" fmla="*/ 199 202 1"/>
                <a:gd name="G10" fmla="*/ G9 1 202"/>
                <a:gd name="G11" fmla="*/ 1 0 0"/>
                <a:gd name="G12" fmla="*/ G11 269 1"/>
                <a:gd name="G13" fmla="*/ G12 1 269"/>
                <a:gd name="G14" fmla="*/ 202 202 1"/>
                <a:gd name="G15" fmla="*/ G14 1 202"/>
                <a:gd name="G16" fmla="*/ 3 269 1"/>
                <a:gd name="G17" fmla="*/ G16 1 269"/>
                <a:gd name="G18" fmla="*/ 2 202 1"/>
                <a:gd name="G19" fmla="*/ G18 1 202"/>
                <a:gd name="G20" fmla="*/ 269 269 1"/>
                <a:gd name="G21" fmla="*/ G20 1 269"/>
                <a:gd name="G22" fmla="+- 202 0 0"/>
                <a:gd name="G23" fmla="+- 269 0 0"/>
                <a:gd name="T0" fmla="*/ 2 w 202"/>
                <a:gd name="T1" fmla="*/ 269 h 269"/>
                <a:gd name="T2" fmla="*/ 0 w 202"/>
                <a:gd name="T3" fmla="*/ 266 h 269"/>
                <a:gd name="T4" fmla="*/ 199 w 202"/>
                <a:gd name="T5" fmla="*/ 0 h 269"/>
                <a:gd name="T6" fmla="*/ 202 w 202"/>
                <a:gd name="T7" fmla="*/ 3 h 269"/>
                <a:gd name="T8" fmla="*/ 2 w 202"/>
                <a:gd name="T9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269">
                  <a:moveTo>
                    <a:pt x="2" y="269"/>
                  </a:moveTo>
                  <a:lnTo>
                    <a:pt x="0" y="266"/>
                  </a:lnTo>
                  <a:lnTo>
                    <a:pt x="199" y="0"/>
                  </a:lnTo>
                  <a:lnTo>
                    <a:pt x="202" y="3"/>
                  </a:lnTo>
                  <a:lnTo>
                    <a:pt x="2" y="26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87" name="Freeform 19"/>
            <p:cNvSpPr>
              <a:spLocks noChangeArrowheads="1"/>
            </p:cNvSpPr>
            <p:nvPr/>
          </p:nvSpPr>
          <p:spPr bwMode="auto">
            <a:xfrm>
              <a:off x="3701" y="2350"/>
              <a:ext cx="131" cy="464"/>
            </a:xfrm>
            <a:custGeom>
              <a:avLst/>
              <a:gdLst>
                <a:gd name="G0" fmla="*/ 64 64 1"/>
                <a:gd name="G1" fmla="*/ G0 1 64"/>
                <a:gd name="G2" fmla="*/ 223 226 1"/>
                <a:gd name="G3" fmla="*/ G2 1 226"/>
                <a:gd name="G4" fmla="*/ 61 64 1"/>
                <a:gd name="G5" fmla="*/ G4 1 64"/>
                <a:gd name="G6" fmla="*/ 226 226 1"/>
                <a:gd name="G7" fmla="*/ G6 1 226"/>
                <a:gd name="G8" fmla="*/ 1 0 0"/>
                <a:gd name="G9" fmla="*/ G8 64 1"/>
                <a:gd name="G10" fmla="*/ G9 1 64"/>
                <a:gd name="G11" fmla="*/ 1 0 0"/>
                <a:gd name="G12" fmla="*/ G11 226 1"/>
                <a:gd name="G13" fmla="*/ G12 1 226"/>
                <a:gd name="G14" fmla="*/ 2 64 1"/>
                <a:gd name="G15" fmla="*/ G14 1 64"/>
                <a:gd name="G16" fmla="*/ 1 0 0"/>
                <a:gd name="G17" fmla="*/ G16 226 1"/>
                <a:gd name="G18" fmla="*/ G17 1 226"/>
                <a:gd name="G19" fmla="*/ 64 64 1"/>
                <a:gd name="G20" fmla="*/ G19 1 64"/>
                <a:gd name="G21" fmla="*/ 223 226 1"/>
                <a:gd name="G22" fmla="*/ G21 1 226"/>
                <a:gd name="G23" fmla="+- 64 0 0"/>
                <a:gd name="G24" fmla="+- 226 0 0"/>
                <a:gd name="T0" fmla="*/ 64 w 64"/>
                <a:gd name="T1" fmla="*/ 223 h 226"/>
                <a:gd name="T2" fmla="*/ 61 w 64"/>
                <a:gd name="T3" fmla="*/ 226 h 226"/>
                <a:gd name="T4" fmla="*/ 0 w 64"/>
                <a:gd name="T5" fmla="*/ 0 h 226"/>
                <a:gd name="T6" fmla="*/ 2 w 64"/>
                <a:gd name="T7" fmla="*/ 0 h 226"/>
                <a:gd name="T8" fmla="*/ 64 w 64"/>
                <a:gd name="T9" fmla="*/ 22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26">
                  <a:moveTo>
                    <a:pt x="64" y="223"/>
                  </a:moveTo>
                  <a:lnTo>
                    <a:pt x="61" y="22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4" y="22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88" name="Freeform 20"/>
            <p:cNvSpPr>
              <a:spLocks noChangeArrowheads="1"/>
            </p:cNvSpPr>
            <p:nvPr/>
          </p:nvSpPr>
          <p:spPr bwMode="auto">
            <a:xfrm>
              <a:off x="2883" y="1314"/>
              <a:ext cx="831" cy="376"/>
            </a:xfrm>
            <a:custGeom>
              <a:avLst/>
              <a:gdLst>
                <a:gd name="G0" fmla="*/ 2 404 1"/>
                <a:gd name="G1" fmla="*/ G0 1 404"/>
                <a:gd name="G2" fmla="*/ 183 183 1"/>
                <a:gd name="G3" fmla="*/ G2 1 183"/>
                <a:gd name="G4" fmla="*/ 1 0 0"/>
                <a:gd name="G5" fmla="*/ G4 404 1"/>
                <a:gd name="G6" fmla="*/ G5 1 404"/>
                <a:gd name="G7" fmla="*/ 181 183 1"/>
                <a:gd name="G8" fmla="*/ G7 1 183"/>
                <a:gd name="G9" fmla="*/ 404 404 1"/>
                <a:gd name="G10" fmla="*/ G9 1 404"/>
                <a:gd name="G11" fmla="*/ 1 0 0"/>
                <a:gd name="G12" fmla="*/ G11 183 1"/>
                <a:gd name="G13" fmla="*/ G12 1 183"/>
                <a:gd name="G14" fmla="*/ 404 404 1"/>
                <a:gd name="G15" fmla="*/ G14 1 404"/>
                <a:gd name="G16" fmla="*/ 3 183 1"/>
                <a:gd name="G17" fmla="*/ G16 1 183"/>
                <a:gd name="G18" fmla="*/ 2 404 1"/>
                <a:gd name="G19" fmla="*/ G18 1 404"/>
                <a:gd name="G20" fmla="*/ 183 183 1"/>
                <a:gd name="G21" fmla="*/ G20 1 183"/>
                <a:gd name="G22" fmla="+- 404 0 0"/>
                <a:gd name="G23" fmla="+- 183 0 0"/>
                <a:gd name="T0" fmla="*/ 2 w 404"/>
                <a:gd name="T1" fmla="*/ 183 h 183"/>
                <a:gd name="T2" fmla="*/ 0 w 404"/>
                <a:gd name="T3" fmla="*/ 181 h 183"/>
                <a:gd name="T4" fmla="*/ 404 w 404"/>
                <a:gd name="T5" fmla="*/ 0 h 183"/>
                <a:gd name="T6" fmla="*/ 404 w 404"/>
                <a:gd name="T7" fmla="*/ 3 h 183"/>
                <a:gd name="T8" fmla="*/ 2 w 404"/>
                <a:gd name="T9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183">
                  <a:moveTo>
                    <a:pt x="2" y="183"/>
                  </a:moveTo>
                  <a:lnTo>
                    <a:pt x="0" y="181"/>
                  </a:lnTo>
                  <a:lnTo>
                    <a:pt x="404" y="0"/>
                  </a:lnTo>
                  <a:lnTo>
                    <a:pt x="404" y="3"/>
                  </a:lnTo>
                  <a:lnTo>
                    <a:pt x="2" y="18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89" name="Freeform 21"/>
            <p:cNvSpPr>
              <a:spLocks noChangeArrowheads="1"/>
            </p:cNvSpPr>
            <p:nvPr/>
          </p:nvSpPr>
          <p:spPr bwMode="auto">
            <a:xfrm>
              <a:off x="3685" y="1299"/>
              <a:ext cx="34" cy="1064"/>
            </a:xfrm>
            <a:custGeom>
              <a:avLst/>
              <a:gdLst>
                <a:gd name="G0" fmla="*/ 3 17 1"/>
                <a:gd name="G1" fmla="*/ G0 1 17"/>
                <a:gd name="G2" fmla="*/ 517 517 1"/>
                <a:gd name="G3" fmla="*/ G2 1 517"/>
                <a:gd name="G4" fmla="*/ 1 0 0"/>
                <a:gd name="G5" fmla="*/ G4 17 1"/>
                <a:gd name="G6" fmla="*/ G5 1 17"/>
                <a:gd name="G7" fmla="*/ 515 517 1"/>
                <a:gd name="G8" fmla="*/ G7 1 517"/>
                <a:gd name="G9" fmla="*/ 15 17 1"/>
                <a:gd name="G10" fmla="*/ G9 1 17"/>
                <a:gd name="G11" fmla="*/ 1 0 0"/>
                <a:gd name="G12" fmla="*/ G11 517 1"/>
                <a:gd name="G13" fmla="*/ G12 1 517"/>
                <a:gd name="G14" fmla="*/ 17 17 1"/>
                <a:gd name="G15" fmla="*/ G14 1 17"/>
                <a:gd name="G16" fmla="*/ 1 0 0"/>
                <a:gd name="G17" fmla="*/ G16 517 1"/>
                <a:gd name="G18" fmla="*/ G17 1 517"/>
                <a:gd name="G19" fmla="*/ 3 17 1"/>
                <a:gd name="G20" fmla="*/ G19 1 17"/>
                <a:gd name="G21" fmla="*/ 517 517 1"/>
                <a:gd name="G22" fmla="*/ G21 1 517"/>
                <a:gd name="G23" fmla="+- 17 0 0"/>
                <a:gd name="G24" fmla="+- 517 0 0"/>
                <a:gd name="T0" fmla="*/ 3 w 17"/>
                <a:gd name="T1" fmla="*/ 517 h 517"/>
                <a:gd name="T2" fmla="*/ 0 w 17"/>
                <a:gd name="T3" fmla="*/ 515 h 517"/>
                <a:gd name="T4" fmla="*/ 15 w 17"/>
                <a:gd name="T5" fmla="*/ 0 h 517"/>
                <a:gd name="T6" fmla="*/ 17 w 17"/>
                <a:gd name="T7" fmla="*/ 0 h 517"/>
                <a:gd name="T8" fmla="*/ 3 w 17"/>
                <a:gd name="T9" fmla="*/ 517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17">
                  <a:moveTo>
                    <a:pt x="3" y="517"/>
                  </a:moveTo>
                  <a:lnTo>
                    <a:pt x="0" y="515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3" y="51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90" name="Freeform 22"/>
            <p:cNvSpPr>
              <a:spLocks noChangeArrowheads="1"/>
            </p:cNvSpPr>
            <p:nvPr/>
          </p:nvSpPr>
          <p:spPr bwMode="auto">
            <a:xfrm>
              <a:off x="3715" y="1299"/>
              <a:ext cx="320" cy="846"/>
            </a:xfrm>
            <a:custGeom>
              <a:avLst/>
              <a:gdLst>
                <a:gd name="G0" fmla="*/ 156 156 1"/>
                <a:gd name="G1" fmla="*/ G0 1 156"/>
                <a:gd name="G2" fmla="*/ 408 411 1"/>
                <a:gd name="G3" fmla="*/ G2 1 411"/>
                <a:gd name="G4" fmla="*/ 154 156 1"/>
                <a:gd name="G5" fmla="*/ G4 1 156"/>
                <a:gd name="G6" fmla="*/ 411 411 1"/>
                <a:gd name="G7" fmla="*/ G6 1 411"/>
                <a:gd name="G8" fmla="*/ 1 0 0"/>
                <a:gd name="G9" fmla="*/ G8 156 1"/>
                <a:gd name="G10" fmla="*/ G9 1 156"/>
                <a:gd name="G11" fmla="*/ 2 411 1"/>
                <a:gd name="G12" fmla="*/ G11 1 411"/>
                <a:gd name="G13" fmla="*/ 2 156 1"/>
                <a:gd name="G14" fmla="*/ G13 1 156"/>
                <a:gd name="G15" fmla="*/ 1 0 0"/>
                <a:gd name="G16" fmla="*/ G15 411 1"/>
                <a:gd name="G17" fmla="*/ G16 1 411"/>
                <a:gd name="G18" fmla="*/ 156 156 1"/>
                <a:gd name="G19" fmla="*/ G18 1 156"/>
                <a:gd name="G20" fmla="*/ 408 411 1"/>
                <a:gd name="G21" fmla="*/ G20 1 411"/>
                <a:gd name="G22" fmla="+- 156 0 0"/>
                <a:gd name="G23" fmla="+- 411 0 0"/>
                <a:gd name="T0" fmla="*/ 156 w 156"/>
                <a:gd name="T1" fmla="*/ 408 h 411"/>
                <a:gd name="T2" fmla="*/ 154 w 156"/>
                <a:gd name="T3" fmla="*/ 411 h 411"/>
                <a:gd name="T4" fmla="*/ 0 w 156"/>
                <a:gd name="T5" fmla="*/ 2 h 411"/>
                <a:gd name="T6" fmla="*/ 2 w 156"/>
                <a:gd name="T7" fmla="*/ 0 h 411"/>
                <a:gd name="T8" fmla="*/ 156 w 156"/>
                <a:gd name="T9" fmla="*/ 408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411">
                  <a:moveTo>
                    <a:pt x="156" y="408"/>
                  </a:moveTo>
                  <a:lnTo>
                    <a:pt x="154" y="411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6" y="40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91" name="Freeform 23"/>
            <p:cNvSpPr>
              <a:spLocks noChangeArrowheads="1"/>
            </p:cNvSpPr>
            <p:nvPr/>
          </p:nvSpPr>
          <p:spPr bwMode="auto">
            <a:xfrm>
              <a:off x="3001" y="830"/>
              <a:ext cx="718" cy="473"/>
            </a:xfrm>
            <a:custGeom>
              <a:avLst/>
              <a:gdLst>
                <a:gd name="G0" fmla="*/ 347 349 1"/>
                <a:gd name="G1" fmla="*/ G0 1 349"/>
                <a:gd name="G2" fmla="*/ 230 230 1"/>
                <a:gd name="G3" fmla="*/ G2 1 230"/>
                <a:gd name="G4" fmla="*/ 1 0 0"/>
                <a:gd name="G5" fmla="*/ G4 349 1"/>
                <a:gd name="G6" fmla="*/ G5 1 349"/>
                <a:gd name="G7" fmla="*/ 3 230 1"/>
                <a:gd name="G8" fmla="*/ G7 1 230"/>
                <a:gd name="G9" fmla="*/ 2 349 1"/>
                <a:gd name="G10" fmla="*/ G9 1 349"/>
                <a:gd name="G11" fmla="*/ 1 0 0"/>
                <a:gd name="G12" fmla="*/ G11 230 1"/>
                <a:gd name="G13" fmla="*/ G12 1 230"/>
                <a:gd name="G14" fmla="*/ 349 349 1"/>
                <a:gd name="G15" fmla="*/ G14 1 349"/>
                <a:gd name="G16" fmla="*/ 228 230 1"/>
                <a:gd name="G17" fmla="*/ G16 1 230"/>
                <a:gd name="G18" fmla="*/ 347 349 1"/>
                <a:gd name="G19" fmla="*/ G18 1 349"/>
                <a:gd name="G20" fmla="*/ 230 230 1"/>
                <a:gd name="G21" fmla="*/ G20 1 230"/>
                <a:gd name="G22" fmla="+- 349 0 0"/>
                <a:gd name="G23" fmla="+- 230 0 0"/>
                <a:gd name="T0" fmla="*/ 347 w 349"/>
                <a:gd name="T1" fmla="*/ 230 h 230"/>
                <a:gd name="T2" fmla="*/ 0 w 349"/>
                <a:gd name="T3" fmla="*/ 3 h 230"/>
                <a:gd name="T4" fmla="*/ 2 w 349"/>
                <a:gd name="T5" fmla="*/ 0 h 230"/>
                <a:gd name="T6" fmla="*/ 349 w 349"/>
                <a:gd name="T7" fmla="*/ 228 h 230"/>
                <a:gd name="T8" fmla="*/ 347 w 349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230">
                  <a:moveTo>
                    <a:pt x="347" y="230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349" y="228"/>
                  </a:lnTo>
                  <a:lnTo>
                    <a:pt x="347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92" name="Freeform 24"/>
            <p:cNvSpPr>
              <a:spLocks noChangeArrowheads="1"/>
            </p:cNvSpPr>
            <p:nvPr/>
          </p:nvSpPr>
          <p:spPr bwMode="auto">
            <a:xfrm>
              <a:off x="2883" y="830"/>
              <a:ext cx="120" cy="860"/>
            </a:xfrm>
            <a:custGeom>
              <a:avLst/>
              <a:gdLst>
                <a:gd name="G0" fmla="*/ 2 59 1"/>
                <a:gd name="G1" fmla="*/ G0 1 59"/>
                <a:gd name="G2" fmla="*/ 418 418 1"/>
                <a:gd name="G3" fmla="*/ G2 1 418"/>
                <a:gd name="G4" fmla="*/ 1 0 0"/>
                <a:gd name="G5" fmla="*/ G4 59 1"/>
                <a:gd name="G6" fmla="*/ G5 1 59"/>
                <a:gd name="G7" fmla="*/ 418 418 1"/>
                <a:gd name="G8" fmla="*/ G7 1 418"/>
                <a:gd name="G9" fmla="*/ 57 59 1"/>
                <a:gd name="G10" fmla="*/ G9 1 59"/>
                <a:gd name="G11" fmla="*/ 1 0 0"/>
                <a:gd name="G12" fmla="*/ G11 418 1"/>
                <a:gd name="G13" fmla="*/ G12 1 418"/>
                <a:gd name="G14" fmla="*/ 59 59 1"/>
                <a:gd name="G15" fmla="*/ G14 1 59"/>
                <a:gd name="G16" fmla="*/ 1 0 0"/>
                <a:gd name="G17" fmla="*/ G16 418 1"/>
                <a:gd name="G18" fmla="*/ G17 1 418"/>
                <a:gd name="G19" fmla="*/ 2 59 1"/>
                <a:gd name="G20" fmla="*/ G19 1 59"/>
                <a:gd name="G21" fmla="*/ 418 418 1"/>
                <a:gd name="G22" fmla="*/ G21 1 418"/>
                <a:gd name="G23" fmla="+- 59 0 0"/>
                <a:gd name="G24" fmla="+- 418 0 0"/>
                <a:gd name="T0" fmla="*/ 2 w 59"/>
                <a:gd name="T1" fmla="*/ 418 h 418"/>
                <a:gd name="T2" fmla="*/ 0 w 59"/>
                <a:gd name="T3" fmla="*/ 418 h 418"/>
                <a:gd name="T4" fmla="*/ 57 w 59"/>
                <a:gd name="T5" fmla="*/ 0 h 418"/>
                <a:gd name="T6" fmla="*/ 59 w 59"/>
                <a:gd name="T7" fmla="*/ 0 h 418"/>
                <a:gd name="T8" fmla="*/ 2 w 59"/>
                <a:gd name="T9" fmla="*/ 41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18">
                  <a:moveTo>
                    <a:pt x="2" y="418"/>
                  </a:moveTo>
                  <a:lnTo>
                    <a:pt x="0" y="418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2" y="41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93" name="Freeform 25"/>
            <p:cNvSpPr>
              <a:spLocks noChangeArrowheads="1"/>
            </p:cNvSpPr>
            <p:nvPr/>
          </p:nvSpPr>
          <p:spPr bwMode="auto">
            <a:xfrm>
              <a:off x="2111" y="830"/>
              <a:ext cx="893" cy="1021"/>
            </a:xfrm>
            <a:custGeom>
              <a:avLst/>
              <a:gdLst>
                <a:gd name="G0" fmla="*/ 2 434 1"/>
                <a:gd name="G1" fmla="*/ G0 1 434"/>
                <a:gd name="G2" fmla="*/ 496 496 1"/>
                <a:gd name="G3" fmla="*/ G2 1 496"/>
                <a:gd name="G4" fmla="*/ 1 0 0"/>
                <a:gd name="G5" fmla="*/ G4 434 1"/>
                <a:gd name="G6" fmla="*/ G5 1 434"/>
                <a:gd name="G7" fmla="*/ 494 496 1"/>
                <a:gd name="G8" fmla="*/ G7 1 496"/>
                <a:gd name="G9" fmla="*/ 432 434 1"/>
                <a:gd name="G10" fmla="*/ G9 1 434"/>
                <a:gd name="G11" fmla="*/ 1 0 0"/>
                <a:gd name="G12" fmla="*/ G11 496 1"/>
                <a:gd name="G13" fmla="*/ G12 1 496"/>
                <a:gd name="G14" fmla="*/ 434 434 1"/>
                <a:gd name="G15" fmla="*/ G14 1 434"/>
                <a:gd name="G16" fmla="*/ 3 496 1"/>
                <a:gd name="G17" fmla="*/ G16 1 496"/>
                <a:gd name="G18" fmla="*/ 2 434 1"/>
                <a:gd name="G19" fmla="*/ G18 1 434"/>
                <a:gd name="G20" fmla="*/ 496 496 1"/>
                <a:gd name="G21" fmla="*/ G20 1 496"/>
                <a:gd name="G22" fmla="+- 434 0 0"/>
                <a:gd name="G23" fmla="+- 496 0 0"/>
                <a:gd name="T0" fmla="*/ 2 w 434"/>
                <a:gd name="T1" fmla="*/ 496 h 496"/>
                <a:gd name="T2" fmla="*/ 0 w 434"/>
                <a:gd name="T3" fmla="*/ 494 h 496"/>
                <a:gd name="T4" fmla="*/ 432 w 434"/>
                <a:gd name="T5" fmla="*/ 0 h 496"/>
                <a:gd name="T6" fmla="*/ 434 w 434"/>
                <a:gd name="T7" fmla="*/ 3 h 496"/>
                <a:gd name="T8" fmla="*/ 2 w 434"/>
                <a:gd name="T9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496">
                  <a:moveTo>
                    <a:pt x="2" y="496"/>
                  </a:moveTo>
                  <a:lnTo>
                    <a:pt x="0" y="494"/>
                  </a:lnTo>
                  <a:lnTo>
                    <a:pt x="432" y="0"/>
                  </a:lnTo>
                  <a:lnTo>
                    <a:pt x="434" y="3"/>
                  </a:lnTo>
                  <a:lnTo>
                    <a:pt x="2" y="49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94" name="Freeform 26"/>
            <p:cNvSpPr>
              <a:spLocks noChangeArrowheads="1"/>
            </p:cNvSpPr>
            <p:nvPr/>
          </p:nvSpPr>
          <p:spPr bwMode="auto">
            <a:xfrm>
              <a:off x="1905" y="1093"/>
              <a:ext cx="223" cy="757"/>
            </a:xfrm>
            <a:custGeom>
              <a:avLst/>
              <a:gdLst>
                <a:gd name="G0" fmla="*/ 109 109 1"/>
                <a:gd name="G1" fmla="*/ G0 1 109"/>
                <a:gd name="G2" fmla="*/ 368 368 1"/>
                <a:gd name="G3" fmla="*/ G2 1 368"/>
                <a:gd name="G4" fmla="*/ 107 109 1"/>
                <a:gd name="G5" fmla="*/ G4 1 109"/>
                <a:gd name="G6" fmla="*/ 368 368 1"/>
                <a:gd name="G7" fmla="*/ G6 1 368"/>
                <a:gd name="G8" fmla="*/ 1 0 0"/>
                <a:gd name="G9" fmla="*/ G8 109 1"/>
                <a:gd name="G10" fmla="*/ G9 1 109"/>
                <a:gd name="G11" fmla="*/ 3 368 1"/>
                <a:gd name="G12" fmla="*/ G11 1 368"/>
                <a:gd name="G13" fmla="*/ 5 109 1"/>
                <a:gd name="G14" fmla="*/ G13 1 109"/>
                <a:gd name="G15" fmla="*/ 1 0 0"/>
                <a:gd name="G16" fmla="*/ G15 368 1"/>
                <a:gd name="G17" fmla="*/ G16 1 368"/>
                <a:gd name="G18" fmla="*/ 109 109 1"/>
                <a:gd name="G19" fmla="*/ G18 1 109"/>
                <a:gd name="G20" fmla="*/ 368 368 1"/>
                <a:gd name="G21" fmla="*/ G20 1 368"/>
                <a:gd name="G22" fmla="+- 109 0 0"/>
                <a:gd name="G23" fmla="+- 368 0 0"/>
                <a:gd name="T0" fmla="*/ 109 w 109"/>
                <a:gd name="T1" fmla="*/ 368 h 368"/>
                <a:gd name="T2" fmla="*/ 107 w 109"/>
                <a:gd name="T3" fmla="*/ 368 h 368"/>
                <a:gd name="T4" fmla="*/ 0 w 109"/>
                <a:gd name="T5" fmla="*/ 3 h 368"/>
                <a:gd name="T6" fmla="*/ 5 w 109"/>
                <a:gd name="T7" fmla="*/ 0 h 368"/>
                <a:gd name="T8" fmla="*/ 109 w 109"/>
                <a:gd name="T9" fmla="*/ 3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368">
                  <a:moveTo>
                    <a:pt x="109" y="368"/>
                  </a:moveTo>
                  <a:lnTo>
                    <a:pt x="107" y="368"/>
                  </a:lnTo>
                  <a:lnTo>
                    <a:pt x="0" y="3"/>
                  </a:lnTo>
                  <a:lnTo>
                    <a:pt x="5" y="0"/>
                  </a:lnTo>
                  <a:lnTo>
                    <a:pt x="109" y="36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95" name="Freeform 27"/>
            <p:cNvSpPr>
              <a:spLocks noChangeArrowheads="1"/>
            </p:cNvSpPr>
            <p:nvPr/>
          </p:nvSpPr>
          <p:spPr bwMode="auto">
            <a:xfrm>
              <a:off x="1909" y="830"/>
              <a:ext cx="1095" cy="254"/>
            </a:xfrm>
            <a:custGeom>
              <a:avLst/>
              <a:gdLst>
                <a:gd name="G0" fmla="*/ 532 532 1"/>
                <a:gd name="G1" fmla="*/ G0 1 532"/>
                <a:gd name="G2" fmla="*/ 3 124 1"/>
                <a:gd name="G3" fmla="*/ G2 1 124"/>
                <a:gd name="G4" fmla="*/ 1 0 0"/>
                <a:gd name="G5" fmla="*/ G4 532 1"/>
                <a:gd name="G6" fmla="*/ G5 1 532"/>
                <a:gd name="G7" fmla="*/ 124 124 1"/>
                <a:gd name="G8" fmla="*/ G7 1 124"/>
                <a:gd name="G9" fmla="*/ 1 0 0"/>
                <a:gd name="G10" fmla="*/ G9 532 1"/>
                <a:gd name="G11" fmla="*/ G10 1 532"/>
                <a:gd name="G12" fmla="*/ 121 124 1"/>
                <a:gd name="G13" fmla="*/ G12 1 124"/>
                <a:gd name="G14" fmla="*/ 530 532 1"/>
                <a:gd name="G15" fmla="*/ G14 1 532"/>
                <a:gd name="G16" fmla="*/ 1 0 0"/>
                <a:gd name="G17" fmla="*/ G16 124 1"/>
                <a:gd name="G18" fmla="*/ G17 1 124"/>
                <a:gd name="G19" fmla="*/ 532 532 1"/>
                <a:gd name="G20" fmla="*/ G19 1 532"/>
                <a:gd name="G21" fmla="*/ 3 124 1"/>
                <a:gd name="G22" fmla="*/ G21 1 124"/>
                <a:gd name="G23" fmla="+- 532 0 0"/>
                <a:gd name="G24" fmla="+- 124 0 0"/>
                <a:gd name="T0" fmla="*/ 532 w 532"/>
                <a:gd name="T1" fmla="*/ 3 h 124"/>
                <a:gd name="T2" fmla="*/ 0 w 532"/>
                <a:gd name="T3" fmla="*/ 124 h 124"/>
                <a:gd name="T4" fmla="*/ 0 w 532"/>
                <a:gd name="T5" fmla="*/ 121 h 124"/>
                <a:gd name="T6" fmla="*/ 530 w 532"/>
                <a:gd name="T7" fmla="*/ 0 h 124"/>
                <a:gd name="T8" fmla="*/ 532 w 532"/>
                <a:gd name="T9" fmla="*/ 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" h="124">
                  <a:moveTo>
                    <a:pt x="532" y="3"/>
                  </a:moveTo>
                  <a:lnTo>
                    <a:pt x="0" y="124"/>
                  </a:lnTo>
                  <a:lnTo>
                    <a:pt x="0" y="121"/>
                  </a:lnTo>
                  <a:lnTo>
                    <a:pt x="530" y="0"/>
                  </a:lnTo>
                  <a:lnTo>
                    <a:pt x="532" y="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96" name="Freeform 28"/>
            <p:cNvSpPr>
              <a:spLocks noChangeArrowheads="1"/>
            </p:cNvSpPr>
            <p:nvPr/>
          </p:nvSpPr>
          <p:spPr bwMode="auto">
            <a:xfrm>
              <a:off x="2428" y="669"/>
              <a:ext cx="576" cy="166"/>
            </a:xfrm>
            <a:custGeom>
              <a:avLst/>
              <a:gdLst>
                <a:gd name="G0" fmla="*/ 278 280 1"/>
                <a:gd name="G1" fmla="*/ G0 1 280"/>
                <a:gd name="G2" fmla="*/ 81 81 1"/>
                <a:gd name="G3" fmla="*/ G2 1 81"/>
                <a:gd name="G4" fmla="*/ 1 0 0"/>
                <a:gd name="G5" fmla="*/ G4 280 1"/>
                <a:gd name="G6" fmla="*/ G5 1 280"/>
                <a:gd name="G7" fmla="*/ 2 81 1"/>
                <a:gd name="G8" fmla="*/ G7 1 81"/>
                <a:gd name="G9" fmla="*/ 3 280 1"/>
                <a:gd name="G10" fmla="*/ G9 1 280"/>
                <a:gd name="G11" fmla="*/ 1 0 0"/>
                <a:gd name="G12" fmla="*/ G11 81 1"/>
                <a:gd name="G13" fmla="*/ G12 1 81"/>
                <a:gd name="G14" fmla="*/ 280 280 1"/>
                <a:gd name="G15" fmla="*/ G14 1 280"/>
                <a:gd name="G16" fmla="*/ 78 81 1"/>
                <a:gd name="G17" fmla="*/ G16 1 81"/>
                <a:gd name="G18" fmla="*/ 278 280 1"/>
                <a:gd name="G19" fmla="*/ G18 1 280"/>
                <a:gd name="G20" fmla="*/ 81 81 1"/>
                <a:gd name="G21" fmla="*/ G20 1 81"/>
                <a:gd name="G22" fmla="+- 280 0 0"/>
                <a:gd name="G23" fmla="+- 81 0 0"/>
                <a:gd name="T0" fmla="*/ 278 w 280"/>
                <a:gd name="T1" fmla="*/ 81 h 81"/>
                <a:gd name="T2" fmla="*/ 0 w 280"/>
                <a:gd name="T3" fmla="*/ 2 h 81"/>
                <a:gd name="T4" fmla="*/ 3 w 280"/>
                <a:gd name="T5" fmla="*/ 0 h 81"/>
                <a:gd name="T6" fmla="*/ 280 w 280"/>
                <a:gd name="T7" fmla="*/ 78 h 81"/>
                <a:gd name="T8" fmla="*/ 278 w 280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81">
                  <a:moveTo>
                    <a:pt x="278" y="81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280" y="78"/>
                  </a:lnTo>
                  <a:lnTo>
                    <a:pt x="278" y="8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97" name="Freeform 29"/>
            <p:cNvSpPr>
              <a:spLocks noChangeArrowheads="1"/>
            </p:cNvSpPr>
            <p:nvPr/>
          </p:nvSpPr>
          <p:spPr bwMode="auto">
            <a:xfrm>
              <a:off x="1905" y="669"/>
              <a:ext cx="528" cy="394"/>
            </a:xfrm>
            <a:custGeom>
              <a:avLst/>
              <a:gdLst>
                <a:gd name="G0" fmla="*/ 1 0 0"/>
                <a:gd name="G1" fmla="*/ G0 257 1"/>
                <a:gd name="G2" fmla="*/ G1 1 257"/>
                <a:gd name="G3" fmla="*/ 192 192 1"/>
                <a:gd name="G4" fmla="*/ G3 1 192"/>
                <a:gd name="G5" fmla="*/ 1 0 0"/>
                <a:gd name="G6" fmla="*/ G5 257 1"/>
                <a:gd name="G7" fmla="*/ G6 1 257"/>
                <a:gd name="G8" fmla="*/ 190 192 1"/>
                <a:gd name="G9" fmla="*/ G8 1 192"/>
                <a:gd name="G10" fmla="*/ 254 257 1"/>
                <a:gd name="G11" fmla="*/ G10 1 257"/>
                <a:gd name="G12" fmla="*/ 1 0 0"/>
                <a:gd name="G13" fmla="*/ G12 192 1"/>
                <a:gd name="G14" fmla="*/ G13 1 192"/>
                <a:gd name="G15" fmla="*/ 257 257 1"/>
                <a:gd name="G16" fmla="*/ G15 1 257"/>
                <a:gd name="G17" fmla="*/ 2 192 1"/>
                <a:gd name="G18" fmla="*/ G17 1 192"/>
                <a:gd name="G19" fmla="*/ 1 0 0"/>
                <a:gd name="G20" fmla="*/ G19 257 1"/>
                <a:gd name="G21" fmla="*/ G20 1 257"/>
                <a:gd name="G22" fmla="*/ 192 192 1"/>
                <a:gd name="G23" fmla="*/ G22 1 192"/>
                <a:gd name="G24" fmla="+- 257 0 0"/>
                <a:gd name="G25" fmla="+- 192 0 0"/>
                <a:gd name="T0" fmla="*/ 0 w 257"/>
                <a:gd name="T1" fmla="*/ 192 h 192"/>
                <a:gd name="T2" fmla="*/ 0 w 257"/>
                <a:gd name="T3" fmla="*/ 190 h 192"/>
                <a:gd name="T4" fmla="*/ 254 w 257"/>
                <a:gd name="T5" fmla="*/ 0 h 192"/>
                <a:gd name="T6" fmla="*/ 257 w 257"/>
                <a:gd name="T7" fmla="*/ 2 h 192"/>
                <a:gd name="T8" fmla="*/ 0 w 257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192">
                  <a:moveTo>
                    <a:pt x="0" y="192"/>
                  </a:moveTo>
                  <a:lnTo>
                    <a:pt x="0" y="190"/>
                  </a:lnTo>
                  <a:lnTo>
                    <a:pt x="254" y="0"/>
                  </a:lnTo>
                  <a:lnTo>
                    <a:pt x="257" y="2"/>
                  </a:lnTo>
                  <a:lnTo>
                    <a:pt x="0" y="19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98" name="Freeform 30"/>
            <p:cNvSpPr>
              <a:spLocks noChangeArrowheads="1"/>
            </p:cNvSpPr>
            <p:nvPr/>
          </p:nvSpPr>
          <p:spPr bwMode="auto">
            <a:xfrm>
              <a:off x="1660" y="669"/>
              <a:ext cx="753" cy="337"/>
            </a:xfrm>
            <a:custGeom>
              <a:avLst/>
              <a:gdLst>
                <a:gd name="G0" fmla="*/ 366 366 1"/>
                <a:gd name="G1" fmla="*/ G0 1 366"/>
                <a:gd name="G2" fmla="*/ 5 164 1"/>
                <a:gd name="G3" fmla="*/ G2 1 164"/>
                <a:gd name="G4" fmla="*/ 3 366 1"/>
                <a:gd name="G5" fmla="*/ G4 1 366"/>
                <a:gd name="G6" fmla="*/ 164 164 1"/>
                <a:gd name="G7" fmla="*/ G6 1 164"/>
                <a:gd name="G8" fmla="*/ 1 0 0"/>
                <a:gd name="G9" fmla="*/ G8 366 1"/>
                <a:gd name="G10" fmla="*/ G9 1 366"/>
                <a:gd name="G11" fmla="*/ 161 164 1"/>
                <a:gd name="G12" fmla="*/ G11 1 164"/>
                <a:gd name="G13" fmla="*/ 364 366 1"/>
                <a:gd name="G14" fmla="*/ G13 1 366"/>
                <a:gd name="G15" fmla="*/ 1 0 0"/>
                <a:gd name="G16" fmla="*/ G15 164 1"/>
                <a:gd name="G17" fmla="*/ G16 1 164"/>
                <a:gd name="G18" fmla="*/ 366 366 1"/>
                <a:gd name="G19" fmla="*/ G18 1 366"/>
                <a:gd name="G20" fmla="*/ 5 164 1"/>
                <a:gd name="G21" fmla="*/ G20 1 164"/>
                <a:gd name="G22" fmla="+- 366 0 0"/>
                <a:gd name="G23" fmla="+- 164 0 0"/>
                <a:gd name="T0" fmla="*/ 366 w 366"/>
                <a:gd name="T1" fmla="*/ 5 h 164"/>
                <a:gd name="T2" fmla="*/ 3 w 366"/>
                <a:gd name="T3" fmla="*/ 164 h 164"/>
                <a:gd name="T4" fmla="*/ 0 w 366"/>
                <a:gd name="T5" fmla="*/ 161 h 164"/>
                <a:gd name="T6" fmla="*/ 364 w 366"/>
                <a:gd name="T7" fmla="*/ 0 h 164"/>
                <a:gd name="T8" fmla="*/ 366 w 366"/>
                <a:gd name="T9" fmla="*/ 5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164">
                  <a:moveTo>
                    <a:pt x="366" y="5"/>
                  </a:moveTo>
                  <a:lnTo>
                    <a:pt x="3" y="164"/>
                  </a:lnTo>
                  <a:lnTo>
                    <a:pt x="0" y="161"/>
                  </a:lnTo>
                  <a:lnTo>
                    <a:pt x="364" y="0"/>
                  </a:lnTo>
                  <a:lnTo>
                    <a:pt x="366" y="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99" name="Freeform 31"/>
            <p:cNvSpPr>
              <a:spLocks noChangeArrowheads="1"/>
            </p:cNvSpPr>
            <p:nvPr/>
          </p:nvSpPr>
          <p:spPr bwMode="auto">
            <a:xfrm>
              <a:off x="1660" y="1001"/>
              <a:ext cx="273" cy="58"/>
            </a:xfrm>
            <a:custGeom>
              <a:avLst/>
              <a:gdLst>
                <a:gd name="G0" fmla="*/ 133 133 1"/>
                <a:gd name="G1" fmla="*/ G0 1 133"/>
                <a:gd name="G2" fmla="*/ 29 29 1"/>
                <a:gd name="G3" fmla="*/ G2 1 29"/>
                <a:gd name="G4" fmla="*/ 1 0 0"/>
                <a:gd name="G5" fmla="*/ G4 133 1"/>
                <a:gd name="G6" fmla="*/ G5 1 133"/>
                <a:gd name="G7" fmla="*/ 3 29 1"/>
                <a:gd name="G8" fmla="*/ G7 1 29"/>
                <a:gd name="G9" fmla="*/ 1 0 0"/>
                <a:gd name="G10" fmla="*/ G9 133 1"/>
                <a:gd name="G11" fmla="*/ G10 1 133"/>
                <a:gd name="G12" fmla="*/ 1 0 0"/>
                <a:gd name="G13" fmla="*/ G12 29 1"/>
                <a:gd name="G14" fmla="*/ G13 1 29"/>
                <a:gd name="G15" fmla="*/ 133 133 1"/>
                <a:gd name="G16" fmla="*/ G15 1 133"/>
                <a:gd name="G17" fmla="*/ 24 29 1"/>
                <a:gd name="G18" fmla="*/ G17 1 29"/>
                <a:gd name="G19" fmla="*/ 133 133 1"/>
                <a:gd name="G20" fmla="*/ G19 1 133"/>
                <a:gd name="G21" fmla="*/ 29 29 1"/>
                <a:gd name="G22" fmla="*/ G21 1 29"/>
                <a:gd name="G23" fmla="+- 133 0 0"/>
                <a:gd name="G24" fmla="+- 29 0 0"/>
                <a:gd name="T0" fmla="*/ 133 w 133"/>
                <a:gd name="T1" fmla="*/ 29 h 29"/>
                <a:gd name="T2" fmla="*/ 0 w 133"/>
                <a:gd name="T3" fmla="*/ 3 h 29"/>
                <a:gd name="T4" fmla="*/ 0 w 133"/>
                <a:gd name="T5" fmla="*/ 0 h 29"/>
                <a:gd name="T6" fmla="*/ 133 w 133"/>
                <a:gd name="T7" fmla="*/ 24 h 29"/>
                <a:gd name="T8" fmla="*/ 133 w 133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29">
                  <a:moveTo>
                    <a:pt x="133" y="29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33" y="24"/>
                  </a:lnTo>
                  <a:lnTo>
                    <a:pt x="133" y="2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00" name="Freeform 32"/>
            <p:cNvSpPr>
              <a:spLocks noChangeArrowheads="1"/>
            </p:cNvSpPr>
            <p:nvPr/>
          </p:nvSpPr>
          <p:spPr bwMode="auto">
            <a:xfrm>
              <a:off x="1214" y="986"/>
              <a:ext cx="450" cy="543"/>
            </a:xfrm>
            <a:custGeom>
              <a:avLst/>
              <a:gdLst>
                <a:gd name="G0" fmla="*/ 1 0 0"/>
                <a:gd name="G1" fmla="*/ G0 219 1"/>
                <a:gd name="G2" fmla="*/ G1 1 219"/>
                <a:gd name="G3" fmla="*/ 264 264 1"/>
                <a:gd name="G4" fmla="*/ G3 1 264"/>
                <a:gd name="G5" fmla="*/ 1 0 0"/>
                <a:gd name="G6" fmla="*/ G5 219 1"/>
                <a:gd name="G7" fmla="*/ G6 1 219"/>
                <a:gd name="G8" fmla="*/ 261 264 1"/>
                <a:gd name="G9" fmla="*/ G8 1 264"/>
                <a:gd name="G10" fmla="*/ 216 219 1"/>
                <a:gd name="G11" fmla="*/ G10 1 219"/>
                <a:gd name="G12" fmla="*/ 1 0 0"/>
                <a:gd name="G13" fmla="*/ G12 264 1"/>
                <a:gd name="G14" fmla="*/ G13 1 264"/>
                <a:gd name="G15" fmla="*/ 219 219 1"/>
                <a:gd name="G16" fmla="*/ G15 1 219"/>
                <a:gd name="G17" fmla="*/ 3 264 1"/>
                <a:gd name="G18" fmla="*/ G17 1 264"/>
                <a:gd name="G19" fmla="*/ 1 0 0"/>
                <a:gd name="G20" fmla="*/ G19 219 1"/>
                <a:gd name="G21" fmla="*/ G20 1 219"/>
                <a:gd name="G22" fmla="*/ 264 264 1"/>
                <a:gd name="G23" fmla="*/ G22 1 264"/>
                <a:gd name="G24" fmla="+- 219 0 0"/>
                <a:gd name="G25" fmla="+- 264 0 0"/>
                <a:gd name="T0" fmla="*/ 0 w 219"/>
                <a:gd name="T1" fmla="*/ 264 h 264"/>
                <a:gd name="T2" fmla="*/ 0 w 219"/>
                <a:gd name="T3" fmla="*/ 261 h 264"/>
                <a:gd name="T4" fmla="*/ 216 w 219"/>
                <a:gd name="T5" fmla="*/ 0 h 264"/>
                <a:gd name="T6" fmla="*/ 219 w 219"/>
                <a:gd name="T7" fmla="*/ 3 h 264"/>
                <a:gd name="T8" fmla="*/ 0 w 219"/>
                <a:gd name="T9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64">
                  <a:moveTo>
                    <a:pt x="0" y="264"/>
                  </a:moveTo>
                  <a:lnTo>
                    <a:pt x="0" y="261"/>
                  </a:lnTo>
                  <a:lnTo>
                    <a:pt x="216" y="0"/>
                  </a:lnTo>
                  <a:lnTo>
                    <a:pt x="219" y="3"/>
                  </a:lnTo>
                  <a:lnTo>
                    <a:pt x="0" y="26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01" name="Freeform 33"/>
            <p:cNvSpPr>
              <a:spLocks noChangeArrowheads="1"/>
            </p:cNvSpPr>
            <p:nvPr/>
          </p:nvSpPr>
          <p:spPr bwMode="auto">
            <a:xfrm>
              <a:off x="1015" y="1524"/>
              <a:ext cx="205" cy="625"/>
            </a:xfrm>
            <a:custGeom>
              <a:avLst/>
              <a:gdLst>
                <a:gd name="G0" fmla="*/ 2 100 1"/>
                <a:gd name="G1" fmla="*/ G0 1 100"/>
                <a:gd name="G2" fmla="*/ 304 304 1"/>
                <a:gd name="G3" fmla="*/ G2 1 304"/>
                <a:gd name="G4" fmla="*/ 1 0 0"/>
                <a:gd name="G5" fmla="*/ G4 100 1"/>
                <a:gd name="G6" fmla="*/ G5 1 100"/>
                <a:gd name="G7" fmla="*/ 304 304 1"/>
                <a:gd name="G8" fmla="*/ G7 1 304"/>
                <a:gd name="G9" fmla="*/ 95 100 1"/>
                <a:gd name="G10" fmla="*/ G9 1 100"/>
                <a:gd name="G11" fmla="*/ 1 0 0"/>
                <a:gd name="G12" fmla="*/ G11 304 1"/>
                <a:gd name="G13" fmla="*/ G12 1 304"/>
                <a:gd name="G14" fmla="*/ 100 100 1"/>
                <a:gd name="G15" fmla="*/ G14 1 100"/>
                <a:gd name="G16" fmla="*/ 1 0 0"/>
                <a:gd name="G17" fmla="*/ G16 304 1"/>
                <a:gd name="G18" fmla="*/ G17 1 304"/>
                <a:gd name="G19" fmla="*/ 2 100 1"/>
                <a:gd name="G20" fmla="*/ G19 1 100"/>
                <a:gd name="G21" fmla="*/ 304 304 1"/>
                <a:gd name="G22" fmla="*/ G21 1 304"/>
                <a:gd name="G23" fmla="+- 100 0 0"/>
                <a:gd name="G24" fmla="+- 304 0 0"/>
                <a:gd name="T0" fmla="*/ 2 w 100"/>
                <a:gd name="T1" fmla="*/ 304 h 304"/>
                <a:gd name="T2" fmla="*/ 0 w 100"/>
                <a:gd name="T3" fmla="*/ 304 h 304"/>
                <a:gd name="T4" fmla="*/ 95 w 100"/>
                <a:gd name="T5" fmla="*/ 0 h 304"/>
                <a:gd name="T6" fmla="*/ 100 w 100"/>
                <a:gd name="T7" fmla="*/ 0 h 304"/>
                <a:gd name="T8" fmla="*/ 2 w 100"/>
                <a:gd name="T9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04">
                  <a:moveTo>
                    <a:pt x="2" y="304"/>
                  </a:moveTo>
                  <a:lnTo>
                    <a:pt x="0" y="304"/>
                  </a:lnTo>
                  <a:lnTo>
                    <a:pt x="95" y="0"/>
                  </a:lnTo>
                  <a:lnTo>
                    <a:pt x="100" y="0"/>
                  </a:lnTo>
                  <a:lnTo>
                    <a:pt x="2" y="30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02" name="Freeform 34"/>
            <p:cNvSpPr>
              <a:spLocks noChangeArrowheads="1"/>
            </p:cNvSpPr>
            <p:nvPr/>
          </p:nvSpPr>
          <p:spPr bwMode="auto">
            <a:xfrm>
              <a:off x="1015" y="2150"/>
              <a:ext cx="273" cy="874"/>
            </a:xfrm>
            <a:custGeom>
              <a:avLst/>
              <a:gdLst>
                <a:gd name="G0" fmla="*/ 133 133 1"/>
                <a:gd name="G1" fmla="*/ G0 1 133"/>
                <a:gd name="G2" fmla="*/ 425 425 1"/>
                <a:gd name="G3" fmla="*/ G2 1 425"/>
                <a:gd name="G4" fmla="*/ 130 133 1"/>
                <a:gd name="G5" fmla="*/ G4 1 133"/>
                <a:gd name="G6" fmla="*/ 425 425 1"/>
                <a:gd name="G7" fmla="*/ G6 1 425"/>
                <a:gd name="G8" fmla="*/ 1 0 0"/>
                <a:gd name="G9" fmla="*/ G8 133 1"/>
                <a:gd name="G10" fmla="*/ G9 1 133"/>
                <a:gd name="G11" fmla="*/ 1 0 0"/>
                <a:gd name="G12" fmla="*/ G11 425 1"/>
                <a:gd name="G13" fmla="*/ G12 1 425"/>
                <a:gd name="G14" fmla="*/ 2 133 1"/>
                <a:gd name="G15" fmla="*/ G14 1 133"/>
                <a:gd name="G16" fmla="*/ 1 0 0"/>
                <a:gd name="G17" fmla="*/ G16 425 1"/>
                <a:gd name="G18" fmla="*/ G17 1 425"/>
                <a:gd name="G19" fmla="*/ 133 133 1"/>
                <a:gd name="G20" fmla="*/ G19 1 133"/>
                <a:gd name="G21" fmla="*/ 425 425 1"/>
                <a:gd name="G22" fmla="*/ G21 1 425"/>
                <a:gd name="G23" fmla="+- 133 0 0"/>
                <a:gd name="G24" fmla="+- 425 0 0"/>
                <a:gd name="T0" fmla="*/ 133 w 133"/>
                <a:gd name="T1" fmla="*/ 425 h 425"/>
                <a:gd name="T2" fmla="*/ 130 w 133"/>
                <a:gd name="T3" fmla="*/ 425 h 425"/>
                <a:gd name="T4" fmla="*/ 0 w 133"/>
                <a:gd name="T5" fmla="*/ 0 h 425"/>
                <a:gd name="T6" fmla="*/ 2 w 133"/>
                <a:gd name="T7" fmla="*/ 0 h 425"/>
                <a:gd name="T8" fmla="*/ 133 w 133"/>
                <a:gd name="T9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425">
                  <a:moveTo>
                    <a:pt x="133" y="425"/>
                  </a:moveTo>
                  <a:lnTo>
                    <a:pt x="130" y="425"/>
                  </a:lnTo>
                  <a:lnTo>
                    <a:pt x="0" y="0"/>
                  </a:lnTo>
                  <a:lnTo>
                    <a:pt x="2" y="0"/>
                  </a:lnTo>
                  <a:lnTo>
                    <a:pt x="133" y="42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03" name="Freeform 35"/>
            <p:cNvSpPr>
              <a:spLocks noChangeArrowheads="1"/>
            </p:cNvSpPr>
            <p:nvPr/>
          </p:nvSpPr>
          <p:spPr bwMode="auto">
            <a:xfrm>
              <a:off x="1274" y="3036"/>
              <a:ext cx="619" cy="502"/>
            </a:xfrm>
            <a:custGeom>
              <a:avLst/>
              <a:gdLst>
                <a:gd name="G0" fmla="*/ 299 301 1"/>
                <a:gd name="G1" fmla="*/ G0 1 301"/>
                <a:gd name="G2" fmla="*/ 244 244 1"/>
                <a:gd name="G3" fmla="*/ G2 1 244"/>
                <a:gd name="G4" fmla="*/ 1 0 0"/>
                <a:gd name="G5" fmla="*/ G4 301 1"/>
                <a:gd name="G6" fmla="*/ G5 1 301"/>
                <a:gd name="G7" fmla="*/ 2 244 1"/>
                <a:gd name="G8" fmla="*/ G7 1 244"/>
                <a:gd name="G9" fmla="*/ 2 301 1"/>
                <a:gd name="G10" fmla="*/ G9 1 301"/>
                <a:gd name="G11" fmla="*/ 1 0 0"/>
                <a:gd name="G12" fmla="*/ G11 244 1"/>
                <a:gd name="G13" fmla="*/ G12 1 244"/>
                <a:gd name="G14" fmla="*/ 301 301 1"/>
                <a:gd name="G15" fmla="*/ G14 1 301"/>
                <a:gd name="G16" fmla="*/ 242 244 1"/>
                <a:gd name="G17" fmla="*/ G16 1 244"/>
                <a:gd name="G18" fmla="*/ 299 301 1"/>
                <a:gd name="G19" fmla="*/ G18 1 301"/>
                <a:gd name="G20" fmla="*/ 244 244 1"/>
                <a:gd name="G21" fmla="*/ G20 1 244"/>
                <a:gd name="G22" fmla="+- 301 0 0"/>
                <a:gd name="G23" fmla="+- 244 0 0"/>
                <a:gd name="T0" fmla="*/ 299 w 301"/>
                <a:gd name="T1" fmla="*/ 244 h 244"/>
                <a:gd name="T2" fmla="*/ 0 w 301"/>
                <a:gd name="T3" fmla="*/ 2 h 244"/>
                <a:gd name="T4" fmla="*/ 2 w 301"/>
                <a:gd name="T5" fmla="*/ 0 h 244"/>
                <a:gd name="T6" fmla="*/ 301 w 301"/>
                <a:gd name="T7" fmla="*/ 242 h 244"/>
                <a:gd name="T8" fmla="*/ 299 w 301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244">
                  <a:moveTo>
                    <a:pt x="299" y="244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301" y="242"/>
                  </a:lnTo>
                  <a:lnTo>
                    <a:pt x="299" y="24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04" name="Freeform 36"/>
            <p:cNvSpPr>
              <a:spLocks noChangeArrowheads="1"/>
            </p:cNvSpPr>
            <p:nvPr/>
          </p:nvSpPr>
          <p:spPr bwMode="auto">
            <a:xfrm>
              <a:off x="1890" y="3535"/>
              <a:ext cx="683" cy="135"/>
            </a:xfrm>
            <a:custGeom>
              <a:avLst/>
              <a:gdLst>
                <a:gd name="G0" fmla="*/ 332 332 1"/>
                <a:gd name="G1" fmla="*/ G0 1 332"/>
                <a:gd name="G2" fmla="*/ 66 66 1"/>
                <a:gd name="G3" fmla="*/ G2 1 66"/>
                <a:gd name="G4" fmla="*/ 1 0 0"/>
                <a:gd name="G5" fmla="*/ G4 332 1"/>
                <a:gd name="G6" fmla="*/ G5 1 332"/>
                <a:gd name="G7" fmla="*/ 2 66 1"/>
                <a:gd name="G8" fmla="*/ G7 1 66"/>
                <a:gd name="G9" fmla="*/ 1 0 0"/>
                <a:gd name="G10" fmla="*/ G9 332 1"/>
                <a:gd name="G11" fmla="*/ G10 1 332"/>
                <a:gd name="G12" fmla="*/ 1 0 0"/>
                <a:gd name="G13" fmla="*/ G12 66 1"/>
                <a:gd name="G14" fmla="*/ G13 1 66"/>
                <a:gd name="G15" fmla="*/ 332 332 1"/>
                <a:gd name="G16" fmla="*/ G15 1 332"/>
                <a:gd name="G17" fmla="*/ 61 66 1"/>
                <a:gd name="G18" fmla="*/ G17 1 66"/>
                <a:gd name="G19" fmla="*/ 332 332 1"/>
                <a:gd name="G20" fmla="*/ G19 1 332"/>
                <a:gd name="G21" fmla="*/ 66 66 1"/>
                <a:gd name="G22" fmla="*/ G21 1 66"/>
                <a:gd name="G23" fmla="+- 332 0 0"/>
                <a:gd name="G24" fmla="+- 66 0 0"/>
                <a:gd name="T0" fmla="*/ 332 w 332"/>
                <a:gd name="T1" fmla="*/ 66 h 66"/>
                <a:gd name="T2" fmla="*/ 0 w 332"/>
                <a:gd name="T3" fmla="*/ 2 h 66"/>
                <a:gd name="T4" fmla="*/ 0 w 332"/>
                <a:gd name="T5" fmla="*/ 0 h 66"/>
                <a:gd name="T6" fmla="*/ 332 w 332"/>
                <a:gd name="T7" fmla="*/ 61 h 66"/>
                <a:gd name="T8" fmla="*/ 332 w 332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66">
                  <a:moveTo>
                    <a:pt x="332" y="66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32" y="61"/>
                  </a:lnTo>
                  <a:lnTo>
                    <a:pt x="332" y="6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05" name="Freeform 37"/>
            <p:cNvSpPr>
              <a:spLocks noChangeArrowheads="1"/>
            </p:cNvSpPr>
            <p:nvPr/>
          </p:nvSpPr>
          <p:spPr bwMode="auto">
            <a:xfrm>
              <a:off x="1723" y="3059"/>
              <a:ext cx="180" cy="464"/>
            </a:xfrm>
            <a:custGeom>
              <a:avLst/>
              <a:gdLst>
                <a:gd name="G0" fmla="*/ 88 88 1"/>
                <a:gd name="G1" fmla="*/ G0 1 88"/>
                <a:gd name="G2" fmla="*/ 226 226 1"/>
                <a:gd name="G3" fmla="*/ G2 1 226"/>
                <a:gd name="G4" fmla="*/ 83 88 1"/>
                <a:gd name="G5" fmla="*/ G4 1 88"/>
                <a:gd name="G6" fmla="*/ 226 226 1"/>
                <a:gd name="G7" fmla="*/ G6 1 226"/>
                <a:gd name="G8" fmla="*/ 1 0 0"/>
                <a:gd name="G9" fmla="*/ G8 88 1"/>
                <a:gd name="G10" fmla="*/ G9 1 88"/>
                <a:gd name="G11" fmla="*/ 3 226 1"/>
                <a:gd name="G12" fmla="*/ G11 1 226"/>
                <a:gd name="G13" fmla="*/ 3 88 1"/>
                <a:gd name="G14" fmla="*/ G13 1 88"/>
                <a:gd name="G15" fmla="*/ 1 0 0"/>
                <a:gd name="G16" fmla="*/ G15 226 1"/>
                <a:gd name="G17" fmla="*/ G16 1 226"/>
                <a:gd name="G18" fmla="*/ 88 88 1"/>
                <a:gd name="G19" fmla="*/ G18 1 88"/>
                <a:gd name="G20" fmla="*/ 226 226 1"/>
                <a:gd name="G21" fmla="*/ G20 1 226"/>
                <a:gd name="G22" fmla="+- 88 0 0"/>
                <a:gd name="G23" fmla="+- 226 0 0"/>
                <a:gd name="T0" fmla="*/ 88 w 88"/>
                <a:gd name="T1" fmla="*/ 226 h 226"/>
                <a:gd name="T2" fmla="*/ 83 w 88"/>
                <a:gd name="T3" fmla="*/ 226 h 226"/>
                <a:gd name="T4" fmla="*/ 0 w 88"/>
                <a:gd name="T5" fmla="*/ 3 h 226"/>
                <a:gd name="T6" fmla="*/ 3 w 88"/>
                <a:gd name="T7" fmla="*/ 0 h 226"/>
                <a:gd name="T8" fmla="*/ 88 w 88"/>
                <a:gd name="T9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226">
                  <a:moveTo>
                    <a:pt x="88" y="226"/>
                  </a:moveTo>
                  <a:lnTo>
                    <a:pt x="83" y="226"/>
                  </a:lnTo>
                  <a:lnTo>
                    <a:pt x="0" y="3"/>
                  </a:lnTo>
                  <a:lnTo>
                    <a:pt x="3" y="0"/>
                  </a:lnTo>
                  <a:lnTo>
                    <a:pt x="88" y="22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06" name="Freeform 38"/>
            <p:cNvSpPr>
              <a:spLocks noChangeArrowheads="1"/>
            </p:cNvSpPr>
            <p:nvPr/>
          </p:nvSpPr>
          <p:spPr bwMode="auto">
            <a:xfrm>
              <a:off x="1268" y="3015"/>
              <a:ext cx="460" cy="48"/>
            </a:xfrm>
            <a:custGeom>
              <a:avLst/>
              <a:gdLst>
                <a:gd name="G0" fmla="*/ 224 224 1"/>
                <a:gd name="G1" fmla="*/ G0 1 224"/>
                <a:gd name="G2" fmla="*/ 24 24 1"/>
                <a:gd name="G3" fmla="*/ G2 1 24"/>
                <a:gd name="G4" fmla="*/ 1 0 0"/>
                <a:gd name="G5" fmla="*/ G4 224 1"/>
                <a:gd name="G6" fmla="*/ G5 1 224"/>
                <a:gd name="G7" fmla="*/ 5 24 1"/>
                <a:gd name="G8" fmla="*/ G7 1 24"/>
                <a:gd name="G9" fmla="*/ 1 0 0"/>
                <a:gd name="G10" fmla="*/ G9 224 1"/>
                <a:gd name="G11" fmla="*/ G10 1 224"/>
                <a:gd name="G12" fmla="*/ 1 0 0"/>
                <a:gd name="G13" fmla="*/ G12 24 1"/>
                <a:gd name="G14" fmla="*/ G13 1 24"/>
                <a:gd name="G15" fmla="*/ 224 224 1"/>
                <a:gd name="G16" fmla="*/ G15 1 224"/>
                <a:gd name="G17" fmla="*/ 21 24 1"/>
                <a:gd name="G18" fmla="*/ G17 1 24"/>
                <a:gd name="G19" fmla="*/ 224 224 1"/>
                <a:gd name="G20" fmla="*/ G19 1 224"/>
                <a:gd name="G21" fmla="*/ 24 24 1"/>
                <a:gd name="G22" fmla="*/ G21 1 24"/>
                <a:gd name="G23" fmla="+- 224 0 0"/>
                <a:gd name="G24" fmla="+- 24 0 0"/>
                <a:gd name="T0" fmla="*/ 224 w 224"/>
                <a:gd name="T1" fmla="*/ 24 h 24"/>
                <a:gd name="T2" fmla="*/ 0 w 224"/>
                <a:gd name="T3" fmla="*/ 5 h 24"/>
                <a:gd name="T4" fmla="*/ 0 w 224"/>
                <a:gd name="T5" fmla="*/ 0 h 24"/>
                <a:gd name="T6" fmla="*/ 224 w 224"/>
                <a:gd name="T7" fmla="*/ 21 h 24"/>
                <a:gd name="T8" fmla="*/ 224 w 224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24">
                  <a:moveTo>
                    <a:pt x="224" y="24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224" y="21"/>
                  </a:lnTo>
                  <a:lnTo>
                    <a:pt x="224" y="2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07" name="Freeform 39"/>
            <p:cNvSpPr>
              <a:spLocks noChangeArrowheads="1"/>
            </p:cNvSpPr>
            <p:nvPr/>
          </p:nvSpPr>
          <p:spPr bwMode="auto">
            <a:xfrm>
              <a:off x="1274" y="2434"/>
              <a:ext cx="281" cy="604"/>
            </a:xfrm>
            <a:custGeom>
              <a:avLst/>
              <a:gdLst>
                <a:gd name="G0" fmla="*/ 2 137 1"/>
                <a:gd name="G1" fmla="*/ G0 1 137"/>
                <a:gd name="G2" fmla="*/ 294 294 1"/>
                <a:gd name="G3" fmla="*/ G2 1 294"/>
                <a:gd name="G4" fmla="*/ 1 0 0"/>
                <a:gd name="G5" fmla="*/ G4 137 1"/>
                <a:gd name="G6" fmla="*/ G5 1 137"/>
                <a:gd name="G7" fmla="*/ 292 294 1"/>
                <a:gd name="G8" fmla="*/ G7 1 294"/>
                <a:gd name="G9" fmla="*/ 135 137 1"/>
                <a:gd name="G10" fmla="*/ G9 1 137"/>
                <a:gd name="G11" fmla="*/ 1 0 0"/>
                <a:gd name="G12" fmla="*/ G11 294 1"/>
                <a:gd name="G13" fmla="*/ G12 1 294"/>
                <a:gd name="G14" fmla="*/ 137 137 1"/>
                <a:gd name="G15" fmla="*/ G14 1 137"/>
                <a:gd name="G16" fmla="*/ 2 294 1"/>
                <a:gd name="G17" fmla="*/ G16 1 294"/>
                <a:gd name="G18" fmla="*/ 2 137 1"/>
                <a:gd name="G19" fmla="*/ G18 1 137"/>
                <a:gd name="G20" fmla="*/ 294 294 1"/>
                <a:gd name="G21" fmla="*/ G20 1 294"/>
                <a:gd name="G22" fmla="+- 137 0 0"/>
                <a:gd name="G23" fmla="+- 294 0 0"/>
                <a:gd name="T0" fmla="*/ 2 w 137"/>
                <a:gd name="T1" fmla="*/ 294 h 294"/>
                <a:gd name="T2" fmla="*/ 0 w 137"/>
                <a:gd name="T3" fmla="*/ 292 h 294"/>
                <a:gd name="T4" fmla="*/ 135 w 137"/>
                <a:gd name="T5" fmla="*/ 0 h 294"/>
                <a:gd name="T6" fmla="*/ 137 w 137"/>
                <a:gd name="T7" fmla="*/ 2 h 294"/>
                <a:gd name="T8" fmla="*/ 2 w 137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294">
                  <a:moveTo>
                    <a:pt x="2" y="294"/>
                  </a:moveTo>
                  <a:lnTo>
                    <a:pt x="0" y="292"/>
                  </a:lnTo>
                  <a:lnTo>
                    <a:pt x="135" y="0"/>
                  </a:lnTo>
                  <a:lnTo>
                    <a:pt x="137" y="2"/>
                  </a:lnTo>
                  <a:lnTo>
                    <a:pt x="2" y="29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08" name="Freeform 40"/>
            <p:cNvSpPr>
              <a:spLocks noChangeArrowheads="1"/>
            </p:cNvSpPr>
            <p:nvPr/>
          </p:nvSpPr>
          <p:spPr bwMode="auto">
            <a:xfrm>
              <a:off x="1019" y="2179"/>
              <a:ext cx="536" cy="273"/>
            </a:xfrm>
            <a:custGeom>
              <a:avLst/>
              <a:gdLst>
                <a:gd name="G0" fmla="*/ 259 261 1"/>
                <a:gd name="G1" fmla="*/ G0 1 261"/>
                <a:gd name="G2" fmla="*/ 133 133 1"/>
                <a:gd name="G3" fmla="*/ G2 1 133"/>
                <a:gd name="G4" fmla="*/ 1 0 0"/>
                <a:gd name="G5" fmla="*/ G4 261 1"/>
                <a:gd name="G6" fmla="*/ G5 1 261"/>
                <a:gd name="G7" fmla="*/ 3 133 1"/>
                <a:gd name="G8" fmla="*/ G7 1 133"/>
                <a:gd name="G9" fmla="*/ 1 0 0"/>
                <a:gd name="G10" fmla="*/ G9 261 1"/>
                <a:gd name="G11" fmla="*/ G10 1 261"/>
                <a:gd name="G12" fmla="*/ 1 0 0"/>
                <a:gd name="G13" fmla="*/ G12 133 1"/>
                <a:gd name="G14" fmla="*/ G13 1 133"/>
                <a:gd name="G15" fmla="*/ 261 261 1"/>
                <a:gd name="G16" fmla="*/ G15 1 261"/>
                <a:gd name="G17" fmla="*/ 131 133 1"/>
                <a:gd name="G18" fmla="*/ G17 1 133"/>
                <a:gd name="G19" fmla="*/ 259 261 1"/>
                <a:gd name="G20" fmla="*/ G19 1 261"/>
                <a:gd name="G21" fmla="*/ 133 133 1"/>
                <a:gd name="G22" fmla="*/ G21 1 133"/>
                <a:gd name="G23" fmla="+- 261 0 0"/>
                <a:gd name="G24" fmla="+- 133 0 0"/>
                <a:gd name="T0" fmla="*/ 259 w 261"/>
                <a:gd name="T1" fmla="*/ 133 h 133"/>
                <a:gd name="T2" fmla="*/ 0 w 261"/>
                <a:gd name="T3" fmla="*/ 3 h 133"/>
                <a:gd name="T4" fmla="*/ 0 w 261"/>
                <a:gd name="T5" fmla="*/ 0 h 133"/>
                <a:gd name="T6" fmla="*/ 261 w 261"/>
                <a:gd name="T7" fmla="*/ 131 h 133"/>
                <a:gd name="T8" fmla="*/ 259 w 261"/>
                <a:gd name="T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33">
                  <a:moveTo>
                    <a:pt x="259" y="13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61" y="131"/>
                  </a:lnTo>
                  <a:lnTo>
                    <a:pt x="259" y="13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09" name="Freeform 41"/>
            <p:cNvSpPr>
              <a:spLocks noChangeArrowheads="1"/>
            </p:cNvSpPr>
            <p:nvPr/>
          </p:nvSpPr>
          <p:spPr bwMode="auto">
            <a:xfrm>
              <a:off x="1019" y="1843"/>
              <a:ext cx="802" cy="341"/>
            </a:xfrm>
            <a:custGeom>
              <a:avLst/>
              <a:gdLst>
                <a:gd name="G0" fmla="*/ 390 390 1"/>
                <a:gd name="G1" fmla="*/ G0 1 390"/>
                <a:gd name="G2" fmla="*/ 2 166 1"/>
                <a:gd name="G3" fmla="*/ G2 1 166"/>
                <a:gd name="G4" fmla="*/ 1 0 0"/>
                <a:gd name="G5" fmla="*/ G4 390 1"/>
                <a:gd name="G6" fmla="*/ G5 1 390"/>
                <a:gd name="G7" fmla="*/ 166 166 1"/>
                <a:gd name="G8" fmla="*/ G7 1 166"/>
                <a:gd name="G9" fmla="*/ 1 0 0"/>
                <a:gd name="G10" fmla="*/ G9 390 1"/>
                <a:gd name="G11" fmla="*/ G10 1 390"/>
                <a:gd name="G12" fmla="*/ 163 166 1"/>
                <a:gd name="G13" fmla="*/ G12 1 166"/>
                <a:gd name="G14" fmla="*/ 390 390 1"/>
                <a:gd name="G15" fmla="*/ G14 1 390"/>
                <a:gd name="G16" fmla="*/ 1 0 0"/>
                <a:gd name="G17" fmla="*/ G16 166 1"/>
                <a:gd name="G18" fmla="*/ G17 1 166"/>
                <a:gd name="G19" fmla="*/ 390 390 1"/>
                <a:gd name="G20" fmla="*/ G19 1 390"/>
                <a:gd name="G21" fmla="*/ 2 166 1"/>
                <a:gd name="G22" fmla="*/ G21 1 166"/>
                <a:gd name="G23" fmla="+- 390 0 0"/>
                <a:gd name="G24" fmla="+- 166 0 0"/>
                <a:gd name="T0" fmla="*/ 390 w 390"/>
                <a:gd name="T1" fmla="*/ 2 h 166"/>
                <a:gd name="T2" fmla="*/ 0 w 390"/>
                <a:gd name="T3" fmla="*/ 166 h 166"/>
                <a:gd name="T4" fmla="*/ 0 w 390"/>
                <a:gd name="T5" fmla="*/ 163 h 166"/>
                <a:gd name="T6" fmla="*/ 390 w 390"/>
                <a:gd name="T7" fmla="*/ 0 h 166"/>
                <a:gd name="T8" fmla="*/ 390 w 390"/>
                <a:gd name="T9" fmla="*/ 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166">
                  <a:moveTo>
                    <a:pt x="390" y="2"/>
                  </a:moveTo>
                  <a:lnTo>
                    <a:pt x="0" y="166"/>
                  </a:lnTo>
                  <a:lnTo>
                    <a:pt x="0" y="163"/>
                  </a:lnTo>
                  <a:lnTo>
                    <a:pt x="390" y="0"/>
                  </a:lnTo>
                  <a:lnTo>
                    <a:pt x="390" y="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10" name="Freeform 42"/>
            <p:cNvSpPr>
              <a:spLocks noChangeArrowheads="1"/>
            </p:cNvSpPr>
            <p:nvPr/>
          </p:nvSpPr>
          <p:spPr bwMode="auto">
            <a:xfrm>
              <a:off x="1214" y="1524"/>
              <a:ext cx="607" cy="322"/>
            </a:xfrm>
            <a:custGeom>
              <a:avLst/>
              <a:gdLst>
                <a:gd name="G0" fmla="*/ 292 295 1"/>
                <a:gd name="G1" fmla="*/ G0 1 295"/>
                <a:gd name="G2" fmla="*/ 157 157 1"/>
                <a:gd name="G3" fmla="*/ G2 1 157"/>
                <a:gd name="G4" fmla="*/ 1 0 0"/>
                <a:gd name="G5" fmla="*/ G4 295 1"/>
                <a:gd name="G6" fmla="*/ G5 1 295"/>
                <a:gd name="G7" fmla="*/ 3 157 1"/>
                <a:gd name="G8" fmla="*/ G7 1 157"/>
                <a:gd name="G9" fmla="*/ 1 0 0"/>
                <a:gd name="G10" fmla="*/ G9 295 1"/>
                <a:gd name="G11" fmla="*/ G10 1 295"/>
                <a:gd name="G12" fmla="*/ 1 0 0"/>
                <a:gd name="G13" fmla="*/ G12 157 1"/>
                <a:gd name="G14" fmla="*/ G13 1 157"/>
                <a:gd name="G15" fmla="*/ 295 295 1"/>
                <a:gd name="G16" fmla="*/ G15 1 295"/>
                <a:gd name="G17" fmla="*/ 155 157 1"/>
                <a:gd name="G18" fmla="*/ G17 1 157"/>
                <a:gd name="G19" fmla="*/ 292 295 1"/>
                <a:gd name="G20" fmla="*/ G19 1 295"/>
                <a:gd name="G21" fmla="*/ 157 157 1"/>
                <a:gd name="G22" fmla="*/ G21 1 157"/>
                <a:gd name="G23" fmla="+- 295 0 0"/>
                <a:gd name="G24" fmla="+- 157 0 0"/>
                <a:gd name="T0" fmla="*/ 292 w 295"/>
                <a:gd name="T1" fmla="*/ 157 h 157"/>
                <a:gd name="T2" fmla="*/ 0 w 295"/>
                <a:gd name="T3" fmla="*/ 3 h 157"/>
                <a:gd name="T4" fmla="*/ 0 w 295"/>
                <a:gd name="T5" fmla="*/ 0 h 157"/>
                <a:gd name="T6" fmla="*/ 295 w 295"/>
                <a:gd name="T7" fmla="*/ 155 h 157"/>
                <a:gd name="T8" fmla="*/ 292 w 295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157">
                  <a:moveTo>
                    <a:pt x="292" y="157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95" y="155"/>
                  </a:lnTo>
                  <a:lnTo>
                    <a:pt x="292" y="15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11" name="Freeform 43"/>
            <p:cNvSpPr>
              <a:spLocks noChangeArrowheads="1"/>
            </p:cNvSpPr>
            <p:nvPr/>
          </p:nvSpPr>
          <p:spPr bwMode="auto">
            <a:xfrm>
              <a:off x="1660" y="1001"/>
              <a:ext cx="162" cy="841"/>
            </a:xfrm>
            <a:custGeom>
              <a:avLst/>
              <a:gdLst>
                <a:gd name="G0" fmla="*/ 79 79 1"/>
                <a:gd name="G1" fmla="*/ G0 1 79"/>
                <a:gd name="G2" fmla="*/ 409 409 1"/>
                <a:gd name="G3" fmla="*/ G2 1 409"/>
                <a:gd name="G4" fmla="*/ 76 79 1"/>
                <a:gd name="G5" fmla="*/ G4 1 79"/>
                <a:gd name="G6" fmla="*/ 409 409 1"/>
                <a:gd name="G7" fmla="*/ G6 1 409"/>
                <a:gd name="G8" fmla="*/ 1 0 0"/>
                <a:gd name="G9" fmla="*/ G8 79 1"/>
                <a:gd name="G10" fmla="*/ G9 1 79"/>
                <a:gd name="G11" fmla="*/ 3 409 1"/>
                <a:gd name="G12" fmla="*/ G11 1 409"/>
                <a:gd name="G13" fmla="*/ 3 79 1"/>
                <a:gd name="G14" fmla="*/ G13 1 79"/>
                <a:gd name="G15" fmla="*/ 1 0 0"/>
                <a:gd name="G16" fmla="*/ G15 409 1"/>
                <a:gd name="G17" fmla="*/ G16 1 409"/>
                <a:gd name="G18" fmla="*/ 79 79 1"/>
                <a:gd name="G19" fmla="*/ G18 1 79"/>
                <a:gd name="G20" fmla="*/ 409 409 1"/>
                <a:gd name="G21" fmla="*/ G20 1 409"/>
                <a:gd name="G22" fmla="+- 79 0 0"/>
                <a:gd name="G23" fmla="+- 409 0 0"/>
                <a:gd name="T0" fmla="*/ 79 w 79"/>
                <a:gd name="T1" fmla="*/ 409 h 409"/>
                <a:gd name="T2" fmla="*/ 76 w 79"/>
                <a:gd name="T3" fmla="*/ 409 h 409"/>
                <a:gd name="T4" fmla="*/ 0 w 79"/>
                <a:gd name="T5" fmla="*/ 3 h 409"/>
                <a:gd name="T6" fmla="*/ 3 w 79"/>
                <a:gd name="T7" fmla="*/ 0 h 409"/>
                <a:gd name="T8" fmla="*/ 79 w 79"/>
                <a:gd name="T9" fmla="*/ 40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409">
                  <a:moveTo>
                    <a:pt x="79" y="409"/>
                  </a:moveTo>
                  <a:lnTo>
                    <a:pt x="76" y="409"/>
                  </a:lnTo>
                  <a:lnTo>
                    <a:pt x="0" y="3"/>
                  </a:lnTo>
                  <a:lnTo>
                    <a:pt x="3" y="0"/>
                  </a:lnTo>
                  <a:lnTo>
                    <a:pt x="79" y="40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12" name="Freeform 44"/>
            <p:cNvSpPr>
              <a:spLocks noChangeArrowheads="1"/>
            </p:cNvSpPr>
            <p:nvPr/>
          </p:nvSpPr>
          <p:spPr bwMode="auto">
            <a:xfrm>
              <a:off x="1816" y="1827"/>
              <a:ext cx="312" cy="30"/>
            </a:xfrm>
            <a:custGeom>
              <a:avLst/>
              <a:gdLst>
                <a:gd name="G0" fmla="*/ 152 152 1"/>
                <a:gd name="G1" fmla="*/ G0 1 152"/>
                <a:gd name="G2" fmla="*/ 15 15 1"/>
                <a:gd name="G3" fmla="*/ G2 1 15"/>
                <a:gd name="G4" fmla="*/ 1 0 0"/>
                <a:gd name="G5" fmla="*/ G4 152 1"/>
                <a:gd name="G6" fmla="*/ G5 1 152"/>
                <a:gd name="G7" fmla="*/ 3 15 1"/>
                <a:gd name="G8" fmla="*/ G7 1 15"/>
                <a:gd name="G9" fmla="*/ 1 0 0"/>
                <a:gd name="G10" fmla="*/ G9 152 1"/>
                <a:gd name="G11" fmla="*/ G10 1 152"/>
                <a:gd name="G12" fmla="*/ 1 0 0"/>
                <a:gd name="G13" fmla="*/ G12 15 1"/>
                <a:gd name="G14" fmla="*/ G13 1 15"/>
                <a:gd name="G15" fmla="*/ 152 152 1"/>
                <a:gd name="G16" fmla="*/ G15 1 152"/>
                <a:gd name="G17" fmla="*/ 10 15 1"/>
                <a:gd name="G18" fmla="*/ G17 1 15"/>
                <a:gd name="G19" fmla="*/ 152 152 1"/>
                <a:gd name="G20" fmla="*/ G19 1 152"/>
                <a:gd name="G21" fmla="*/ 15 15 1"/>
                <a:gd name="G22" fmla="*/ G21 1 15"/>
                <a:gd name="G23" fmla="+- 152 0 0"/>
                <a:gd name="G24" fmla="+- 15 0 0"/>
                <a:gd name="T0" fmla="*/ 152 w 152"/>
                <a:gd name="T1" fmla="*/ 15 h 15"/>
                <a:gd name="T2" fmla="*/ 0 w 152"/>
                <a:gd name="T3" fmla="*/ 3 h 15"/>
                <a:gd name="T4" fmla="*/ 0 w 152"/>
                <a:gd name="T5" fmla="*/ 0 h 15"/>
                <a:gd name="T6" fmla="*/ 152 w 152"/>
                <a:gd name="T7" fmla="*/ 10 h 15"/>
                <a:gd name="T8" fmla="*/ 152 w 15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5">
                  <a:moveTo>
                    <a:pt x="152" y="1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52" y="10"/>
                  </a:lnTo>
                  <a:lnTo>
                    <a:pt x="152" y="1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13" name="Freeform 45"/>
            <p:cNvSpPr>
              <a:spLocks noChangeArrowheads="1"/>
            </p:cNvSpPr>
            <p:nvPr/>
          </p:nvSpPr>
          <p:spPr bwMode="auto">
            <a:xfrm>
              <a:off x="1816" y="1060"/>
              <a:ext cx="92" cy="782"/>
            </a:xfrm>
            <a:custGeom>
              <a:avLst/>
              <a:gdLst>
                <a:gd name="G0" fmla="*/ 3 45 1"/>
                <a:gd name="G1" fmla="*/ G0 1 45"/>
                <a:gd name="G2" fmla="*/ 380 380 1"/>
                <a:gd name="G3" fmla="*/ G2 1 380"/>
                <a:gd name="G4" fmla="*/ 1 0 0"/>
                <a:gd name="G5" fmla="*/ G4 45 1"/>
                <a:gd name="G6" fmla="*/ G5 1 45"/>
                <a:gd name="G7" fmla="*/ 380 380 1"/>
                <a:gd name="G8" fmla="*/ G7 1 380"/>
                <a:gd name="G9" fmla="*/ 41 45 1"/>
                <a:gd name="G10" fmla="*/ G9 1 45"/>
                <a:gd name="G11" fmla="*/ 1 0 0"/>
                <a:gd name="G12" fmla="*/ G11 380 1"/>
                <a:gd name="G13" fmla="*/ G12 1 380"/>
                <a:gd name="G14" fmla="*/ 45 45 1"/>
                <a:gd name="G15" fmla="*/ G14 1 45"/>
                <a:gd name="G16" fmla="*/ 1 0 0"/>
                <a:gd name="G17" fmla="*/ G16 380 1"/>
                <a:gd name="G18" fmla="*/ G17 1 380"/>
                <a:gd name="G19" fmla="*/ 3 45 1"/>
                <a:gd name="G20" fmla="*/ G19 1 45"/>
                <a:gd name="G21" fmla="*/ 380 380 1"/>
                <a:gd name="G22" fmla="*/ G21 1 380"/>
                <a:gd name="G23" fmla="+- 45 0 0"/>
                <a:gd name="G24" fmla="+- 380 0 0"/>
                <a:gd name="T0" fmla="*/ 3 w 45"/>
                <a:gd name="T1" fmla="*/ 380 h 380"/>
                <a:gd name="T2" fmla="*/ 0 w 45"/>
                <a:gd name="T3" fmla="*/ 380 h 380"/>
                <a:gd name="T4" fmla="*/ 41 w 45"/>
                <a:gd name="T5" fmla="*/ 0 h 380"/>
                <a:gd name="T6" fmla="*/ 45 w 45"/>
                <a:gd name="T7" fmla="*/ 0 h 380"/>
                <a:gd name="T8" fmla="*/ 3 w 45"/>
                <a:gd name="T9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80">
                  <a:moveTo>
                    <a:pt x="3" y="380"/>
                  </a:moveTo>
                  <a:lnTo>
                    <a:pt x="0" y="38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3" y="38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14" name="Freeform 46"/>
            <p:cNvSpPr>
              <a:spLocks noChangeArrowheads="1"/>
            </p:cNvSpPr>
            <p:nvPr/>
          </p:nvSpPr>
          <p:spPr bwMode="auto">
            <a:xfrm>
              <a:off x="1552" y="1827"/>
              <a:ext cx="263" cy="625"/>
            </a:xfrm>
            <a:custGeom>
              <a:avLst/>
              <a:gdLst>
                <a:gd name="G0" fmla="*/ 2 128 1"/>
                <a:gd name="G1" fmla="*/ G0 1 128"/>
                <a:gd name="G2" fmla="*/ 304 304 1"/>
                <a:gd name="G3" fmla="*/ G2 1 304"/>
                <a:gd name="G4" fmla="*/ 1 0 0"/>
                <a:gd name="G5" fmla="*/ G4 128 1"/>
                <a:gd name="G6" fmla="*/ G5 1 128"/>
                <a:gd name="G7" fmla="*/ 302 304 1"/>
                <a:gd name="G8" fmla="*/ G7 1 304"/>
                <a:gd name="G9" fmla="*/ 126 128 1"/>
                <a:gd name="G10" fmla="*/ G9 1 128"/>
                <a:gd name="G11" fmla="*/ 1 0 0"/>
                <a:gd name="G12" fmla="*/ G11 304 1"/>
                <a:gd name="G13" fmla="*/ G12 1 304"/>
                <a:gd name="G14" fmla="*/ 128 128 1"/>
                <a:gd name="G15" fmla="*/ G14 1 128"/>
                <a:gd name="G16" fmla="*/ 3 304 1"/>
                <a:gd name="G17" fmla="*/ G16 1 304"/>
                <a:gd name="G18" fmla="*/ 2 128 1"/>
                <a:gd name="G19" fmla="*/ G18 1 128"/>
                <a:gd name="G20" fmla="*/ 304 304 1"/>
                <a:gd name="G21" fmla="*/ G20 1 304"/>
                <a:gd name="G22" fmla="+- 128 0 0"/>
                <a:gd name="G23" fmla="+- 304 0 0"/>
                <a:gd name="T0" fmla="*/ 2 w 128"/>
                <a:gd name="T1" fmla="*/ 304 h 304"/>
                <a:gd name="T2" fmla="*/ 0 w 128"/>
                <a:gd name="T3" fmla="*/ 302 h 304"/>
                <a:gd name="T4" fmla="*/ 126 w 128"/>
                <a:gd name="T5" fmla="*/ 0 h 304"/>
                <a:gd name="T6" fmla="*/ 128 w 128"/>
                <a:gd name="T7" fmla="*/ 3 h 304"/>
                <a:gd name="T8" fmla="*/ 2 w 128"/>
                <a:gd name="T9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304">
                  <a:moveTo>
                    <a:pt x="2" y="304"/>
                  </a:moveTo>
                  <a:lnTo>
                    <a:pt x="0" y="302"/>
                  </a:lnTo>
                  <a:lnTo>
                    <a:pt x="126" y="0"/>
                  </a:lnTo>
                  <a:lnTo>
                    <a:pt x="128" y="3"/>
                  </a:lnTo>
                  <a:lnTo>
                    <a:pt x="2" y="30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15" name="Freeform 47"/>
            <p:cNvSpPr>
              <a:spLocks noChangeArrowheads="1"/>
            </p:cNvSpPr>
            <p:nvPr/>
          </p:nvSpPr>
          <p:spPr bwMode="auto">
            <a:xfrm>
              <a:off x="1548" y="2468"/>
              <a:ext cx="180" cy="596"/>
            </a:xfrm>
            <a:custGeom>
              <a:avLst/>
              <a:gdLst>
                <a:gd name="G0" fmla="*/ 88 88 1"/>
                <a:gd name="G1" fmla="*/ G0 1 88"/>
                <a:gd name="G2" fmla="*/ 287 290 1"/>
                <a:gd name="G3" fmla="*/ G2 1 290"/>
                <a:gd name="G4" fmla="*/ 85 88 1"/>
                <a:gd name="G5" fmla="*/ G4 1 88"/>
                <a:gd name="G6" fmla="*/ 290 290 1"/>
                <a:gd name="G7" fmla="*/ G6 1 290"/>
                <a:gd name="G8" fmla="*/ 1 0 0"/>
                <a:gd name="G9" fmla="*/ G8 88 1"/>
                <a:gd name="G10" fmla="*/ G9 1 88"/>
                <a:gd name="G11" fmla="*/ 1 0 0"/>
                <a:gd name="G12" fmla="*/ G11 290 1"/>
                <a:gd name="G13" fmla="*/ G12 1 290"/>
                <a:gd name="G14" fmla="*/ 2 88 1"/>
                <a:gd name="G15" fmla="*/ G14 1 88"/>
                <a:gd name="G16" fmla="*/ 1 0 0"/>
                <a:gd name="G17" fmla="*/ G16 290 1"/>
                <a:gd name="G18" fmla="*/ G17 1 290"/>
                <a:gd name="G19" fmla="*/ 88 88 1"/>
                <a:gd name="G20" fmla="*/ G19 1 88"/>
                <a:gd name="G21" fmla="*/ 287 290 1"/>
                <a:gd name="G22" fmla="*/ G21 1 290"/>
                <a:gd name="G23" fmla="+- 88 0 0"/>
                <a:gd name="G24" fmla="+- 290 0 0"/>
                <a:gd name="T0" fmla="*/ 88 w 88"/>
                <a:gd name="T1" fmla="*/ 287 h 290"/>
                <a:gd name="T2" fmla="*/ 85 w 88"/>
                <a:gd name="T3" fmla="*/ 290 h 290"/>
                <a:gd name="T4" fmla="*/ 0 w 88"/>
                <a:gd name="T5" fmla="*/ 0 h 290"/>
                <a:gd name="T6" fmla="*/ 2 w 88"/>
                <a:gd name="T7" fmla="*/ 0 h 290"/>
                <a:gd name="T8" fmla="*/ 88 w 88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290">
                  <a:moveTo>
                    <a:pt x="88" y="287"/>
                  </a:moveTo>
                  <a:lnTo>
                    <a:pt x="85" y="290"/>
                  </a:lnTo>
                  <a:lnTo>
                    <a:pt x="0" y="0"/>
                  </a:lnTo>
                  <a:lnTo>
                    <a:pt x="2" y="0"/>
                  </a:lnTo>
                  <a:lnTo>
                    <a:pt x="88" y="28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16" name="Freeform 48"/>
            <p:cNvSpPr>
              <a:spLocks noChangeArrowheads="1"/>
            </p:cNvSpPr>
            <p:nvPr/>
          </p:nvSpPr>
          <p:spPr bwMode="auto">
            <a:xfrm>
              <a:off x="1548" y="1837"/>
              <a:ext cx="590" cy="635"/>
            </a:xfrm>
            <a:custGeom>
              <a:avLst/>
              <a:gdLst>
                <a:gd name="G0" fmla="*/ 2 287 1"/>
                <a:gd name="G1" fmla="*/ G0 1 287"/>
                <a:gd name="G2" fmla="*/ 309 309 1"/>
                <a:gd name="G3" fmla="*/ G2 1 309"/>
                <a:gd name="G4" fmla="*/ 1 0 0"/>
                <a:gd name="G5" fmla="*/ G4 287 1"/>
                <a:gd name="G6" fmla="*/ G5 1 287"/>
                <a:gd name="G7" fmla="*/ 306 309 1"/>
                <a:gd name="G8" fmla="*/ G7 1 309"/>
                <a:gd name="G9" fmla="*/ 285 287 1"/>
                <a:gd name="G10" fmla="*/ G9 1 287"/>
                <a:gd name="G11" fmla="*/ 1 0 0"/>
                <a:gd name="G12" fmla="*/ G11 309 1"/>
                <a:gd name="G13" fmla="*/ G12 1 309"/>
                <a:gd name="G14" fmla="*/ 287 287 1"/>
                <a:gd name="G15" fmla="*/ G14 1 287"/>
                <a:gd name="G16" fmla="*/ 1 0 0"/>
                <a:gd name="G17" fmla="*/ G16 309 1"/>
                <a:gd name="G18" fmla="*/ G17 1 309"/>
                <a:gd name="G19" fmla="*/ 2 287 1"/>
                <a:gd name="G20" fmla="*/ G19 1 287"/>
                <a:gd name="G21" fmla="*/ 309 309 1"/>
                <a:gd name="G22" fmla="*/ G21 1 309"/>
                <a:gd name="G23" fmla="+- 287 0 0"/>
                <a:gd name="G24" fmla="+- 309 0 0"/>
                <a:gd name="T0" fmla="*/ 2 w 287"/>
                <a:gd name="T1" fmla="*/ 309 h 309"/>
                <a:gd name="T2" fmla="*/ 0 w 287"/>
                <a:gd name="T3" fmla="*/ 306 h 309"/>
                <a:gd name="T4" fmla="*/ 285 w 287"/>
                <a:gd name="T5" fmla="*/ 0 h 309"/>
                <a:gd name="T6" fmla="*/ 287 w 287"/>
                <a:gd name="T7" fmla="*/ 0 h 309"/>
                <a:gd name="T8" fmla="*/ 2 w 287"/>
                <a:gd name="T9" fmla="*/ 309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309">
                  <a:moveTo>
                    <a:pt x="2" y="309"/>
                  </a:moveTo>
                  <a:lnTo>
                    <a:pt x="0" y="306"/>
                  </a:lnTo>
                  <a:lnTo>
                    <a:pt x="285" y="0"/>
                  </a:lnTo>
                  <a:lnTo>
                    <a:pt x="287" y="0"/>
                  </a:lnTo>
                  <a:lnTo>
                    <a:pt x="2" y="30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17" name="Freeform 49"/>
            <p:cNvSpPr>
              <a:spLocks noChangeArrowheads="1"/>
            </p:cNvSpPr>
            <p:nvPr/>
          </p:nvSpPr>
          <p:spPr bwMode="auto">
            <a:xfrm>
              <a:off x="2904" y="1716"/>
              <a:ext cx="178" cy="551"/>
            </a:xfrm>
            <a:custGeom>
              <a:avLst/>
              <a:gdLst>
                <a:gd name="G0" fmla="*/ 87 87 1"/>
                <a:gd name="G1" fmla="*/ G0 1 87"/>
                <a:gd name="G2" fmla="*/ 266 268 1"/>
                <a:gd name="G3" fmla="*/ G2 1 268"/>
                <a:gd name="G4" fmla="*/ 85 87 1"/>
                <a:gd name="G5" fmla="*/ G4 1 87"/>
                <a:gd name="G6" fmla="*/ 268 268 1"/>
                <a:gd name="G7" fmla="*/ G6 1 268"/>
                <a:gd name="G8" fmla="*/ 1 0 0"/>
                <a:gd name="G9" fmla="*/ G8 87 1"/>
                <a:gd name="G10" fmla="*/ G9 1 87"/>
                <a:gd name="G11" fmla="*/ 1 0 0"/>
                <a:gd name="G12" fmla="*/ G11 268 1"/>
                <a:gd name="G13" fmla="*/ G12 1 268"/>
                <a:gd name="G14" fmla="*/ 2 87 1"/>
                <a:gd name="G15" fmla="*/ G14 1 87"/>
                <a:gd name="G16" fmla="*/ 1 0 0"/>
                <a:gd name="G17" fmla="*/ G16 268 1"/>
                <a:gd name="G18" fmla="*/ G17 1 268"/>
                <a:gd name="G19" fmla="*/ 87 87 1"/>
                <a:gd name="G20" fmla="*/ G19 1 87"/>
                <a:gd name="G21" fmla="*/ 266 268 1"/>
                <a:gd name="G22" fmla="*/ G21 1 268"/>
                <a:gd name="G23" fmla="+- 87 0 0"/>
                <a:gd name="G24" fmla="+- 268 0 0"/>
                <a:gd name="T0" fmla="*/ 87 w 87"/>
                <a:gd name="T1" fmla="*/ 266 h 268"/>
                <a:gd name="T2" fmla="*/ 85 w 87"/>
                <a:gd name="T3" fmla="*/ 268 h 268"/>
                <a:gd name="T4" fmla="*/ 0 w 87"/>
                <a:gd name="T5" fmla="*/ 0 h 268"/>
                <a:gd name="T6" fmla="*/ 2 w 87"/>
                <a:gd name="T7" fmla="*/ 0 h 268"/>
                <a:gd name="T8" fmla="*/ 87 w 87"/>
                <a:gd name="T9" fmla="*/ 26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268">
                  <a:moveTo>
                    <a:pt x="87" y="266"/>
                  </a:moveTo>
                  <a:lnTo>
                    <a:pt x="85" y="268"/>
                  </a:lnTo>
                  <a:lnTo>
                    <a:pt x="0" y="0"/>
                  </a:lnTo>
                  <a:lnTo>
                    <a:pt x="2" y="0"/>
                  </a:lnTo>
                  <a:lnTo>
                    <a:pt x="87" y="26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18" name="Freeform 50"/>
            <p:cNvSpPr>
              <a:spLocks noChangeArrowheads="1"/>
            </p:cNvSpPr>
            <p:nvPr/>
          </p:nvSpPr>
          <p:spPr bwMode="auto">
            <a:xfrm>
              <a:off x="2669" y="2263"/>
              <a:ext cx="413" cy="345"/>
            </a:xfrm>
            <a:custGeom>
              <a:avLst/>
              <a:gdLst>
                <a:gd name="G0" fmla="*/ 2 201 1"/>
                <a:gd name="G1" fmla="*/ G0 1 201"/>
                <a:gd name="G2" fmla="*/ 168 168 1"/>
                <a:gd name="G3" fmla="*/ G2 1 168"/>
                <a:gd name="G4" fmla="*/ 1 0 0"/>
                <a:gd name="G5" fmla="*/ G4 201 1"/>
                <a:gd name="G6" fmla="*/ G5 1 201"/>
                <a:gd name="G7" fmla="*/ 166 168 1"/>
                <a:gd name="G8" fmla="*/ G7 1 168"/>
                <a:gd name="G9" fmla="*/ 199 201 1"/>
                <a:gd name="G10" fmla="*/ G9 1 201"/>
                <a:gd name="G11" fmla="*/ 1 0 0"/>
                <a:gd name="G12" fmla="*/ G11 168 1"/>
                <a:gd name="G13" fmla="*/ G12 1 168"/>
                <a:gd name="G14" fmla="*/ 201 201 1"/>
                <a:gd name="G15" fmla="*/ G14 1 201"/>
                <a:gd name="G16" fmla="*/ 2 168 1"/>
                <a:gd name="G17" fmla="*/ G16 1 168"/>
                <a:gd name="G18" fmla="*/ 2 201 1"/>
                <a:gd name="G19" fmla="*/ G18 1 201"/>
                <a:gd name="G20" fmla="*/ 168 168 1"/>
                <a:gd name="G21" fmla="*/ G20 1 168"/>
                <a:gd name="G22" fmla="+- 201 0 0"/>
                <a:gd name="G23" fmla="+- 168 0 0"/>
                <a:gd name="T0" fmla="*/ 2 w 201"/>
                <a:gd name="T1" fmla="*/ 168 h 168"/>
                <a:gd name="T2" fmla="*/ 0 w 201"/>
                <a:gd name="T3" fmla="*/ 166 h 168"/>
                <a:gd name="T4" fmla="*/ 199 w 201"/>
                <a:gd name="T5" fmla="*/ 0 h 168"/>
                <a:gd name="T6" fmla="*/ 201 w 201"/>
                <a:gd name="T7" fmla="*/ 2 h 168"/>
                <a:gd name="T8" fmla="*/ 2 w 201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68">
                  <a:moveTo>
                    <a:pt x="2" y="168"/>
                  </a:moveTo>
                  <a:lnTo>
                    <a:pt x="0" y="166"/>
                  </a:lnTo>
                  <a:lnTo>
                    <a:pt x="199" y="0"/>
                  </a:lnTo>
                  <a:lnTo>
                    <a:pt x="201" y="2"/>
                  </a:lnTo>
                  <a:lnTo>
                    <a:pt x="2" y="16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19" name="Freeform 51"/>
            <p:cNvSpPr>
              <a:spLocks noChangeArrowheads="1"/>
            </p:cNvSpPr>
            <p:nvPr/>
          </p:nvSpPr>
          <p:spPr bwMode="auto">
            <a:xfrm>
              <a:off x="2238" y="2459"/>
              <a:ext cx="429" cy="149"/>
            </a:xfrm>
            <a:custGeom>
              <a:avLst/>
              <a:gdLst>
                <a:gd name="G0" fmla="*/ 209 209 1"/>
                <a:gd name="G1" fmla="*/ G0 1 209"/>
                <a:gd name="G2" fmla="*/ 73 73 1"/>
                <a:gd name="G3" fmla="*/ G2 1 73"/>
                <a:gd name="G4" fmla="*/ 1 0 0"/>
                <a:gd name="G5" fmla="*/ G4 209 1"/>
                <a:gd name="G6" fmla="*/ G5 1 209"/>
                <a:gd name="G7" fmla="*/ 2 73 1"/>
                <a:gd name="G8" fmla="*/ G7 1 73"/>
                <a:gd name="G9" fmla="*/ 2 209 1"/>
                <a:gd name="G10" fmla="*/ G9 1 209"/>
                <a:gd name="G11" fmla="*/ 1 0 0"/>
                <a:gd name="G12" fmla="*/ G11 73 1"/>
                <a:gd name="G13" fmla="*/ G12 1 73"/>
                <a:gd name="G14" fmla="*/ 209 209 1"/>
                <a:gd name="G15" fmla="*/ G14 1 209"/>
                <a:gd name="G16" fmla="*/ 71 73 1"/>
                <a:gd name="G17" fmla="*/ G16 1 73"/>
                <a:gd name="G18" fmla="*/ 209 209 1"/>
                <a:gd name="G19" fmla="*/ G18 1 209"/>
                <a:gd name="G20" fmla="*/ 73 73 1"/>
                <a:gd name="G21" fmla="*/ G20 1 73"/>
                <a:gd name="G22" fmla="+- 209 0 0"/>
                <a:gd name="G23" fmla="+- 73 0 0"/>
                <a:gd name="T0" fmla="*/ 209 w 209"/>
                <a:gd name="T1" fmla="*/ 73 h 73"/>
                <a:gd name="T2" fmla="*/ 0 w 209"/>
                <a:gd name="T3" fmla="*/ 2 h 73"/>
                <a:gd name="T4" fmla="*/ 2 w 209"/>
                <a:gd name="T5" fmla="*/ 0 h 73"/>
                <a:gd name="T6" fmla="*/ 209 w 209"/>
                <a:gd name="T7" fmla="*/ 71 h 73"/>
                <a:gd name="T8" fmla="*/ 209 w 209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73">
                  <a:moveTo>
                    <a:pt x="209" y="73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09" y="71"/>
                  </a:lnTo>
                  <a:lnTo>
                    <a:pt x="209" y="7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20" name="Freeform 52"/>
            <p:cNvSpPr>
              <a:spLocks noChangeArrowheads="1"/>
            </p:cNvSpPr>
            <p:nvPr/>
          </p:nvSpPr>
          <p:spPr bwMode="auto">
            <a:xfrm>
              <a:off x="2238" y="1709"/>
              <a:ext cx="619" cy="753"/>
            </a:xfrm>
            <a:custGeom>
              <a:avLst/>
              <a:gdLst>
                <a:gd name="G0" fmla="*/ 2 301 1"/>
                <a:gd name="G1" fmla="*/ G0 1 301"/>
                <a:gd name="G2" fmla="*/ 366 366 1"/>
                <a:gd name="G3" fmla="*/ G2 1 366"/>
                <a:gd name="G4" fmla="*/ 1 0 0"/>
                <a:gd name="G5" fmla="*/ G4 301 1"/>
                <a:gd name="G6" fmla="*/ G5 1 301"/>
                <a:gd name="G7" fmla="*/ 364 366 1"/>
                <a:gd name="G8" fmla="*/ G7 1 366"/>
                <a:gd name="G9" fmla="*/ 301 301 1"/>
                <a:gd name="G10" fmla="*/ G9 1 301"/>
                <a:gd name="G11" fmla="*/ 1 0 0"/>
                <a:gd name="G12" fmla="*/ G11 366 1"/>
                <a:gd name="G13" fmla="*/ G12 1 366"/>
                <a:gd name="G14" fmla="*/ 301 301 1"/>
                <a:gd name="G15" fmla="*/ G14 1 301"/>
                <a:gd name="G16" fmla="*/ 3 366 1"/>
                <a:gd name="G17" fmla="*/ G16 1 366"/>
                <a:gd name="G18" fmla="*/ 2 301 1"/>
                <a:gd name="G19" fmla="*/ G18 1 301"/>
                <a:gd name="G20" fmla="*/ 366 366 1"/>
                <a:gd name="G21" fmla="*/ G20 1 366"/>
                <a:gd name="G22" fmla="+- 301 0 0"/>
                <a:gd name="G23" fmla="+- 366 0 0"/>
                <a:gd name="T0" fmla="*/ 2 w 301"/>
                <a:gd name="T1" fmla="*/ 366 h 366"/>
                <a:gd name="T2" fmla="*/ 0 w 301"/>
                <a:gd name="T3" fmla="*/ 364 h 366"/>
                <a:gd name="T4" fmla="*/ 301 w 301"/>
                <a:gd name="T5" fmla="*/ 0 h 366"/>
                <a:gd name="T6" fmla="*/ 301 w 301"/>
                <a:gd name="T7" fmla="*/ 3 h 366"/>
                <a:gd name="T8" fmla="*/ 2 w 301"/>
                <a:gd name="T9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366">
                  <a:moveTo>
                    <a:pt x="2" y="366"/>
                  </a:moveTo>
                  <a:lnTo>
                    <a:pt x="0" y="364"/>
                  </a:lnTo>
                  <a:lnTo>
                    <a:pt x="301" y="0"/>
                  </a:lnTo>
                  <a:lnTo>
                    <a:pt x="301" y="3"/>
                  </a:lnTo>
                  <a:lnTo>
                    <a:pt x="2" y="36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21" name="Freeform 53"/>
            <p:cNvSpPr>
              <a:spLocks noChangeArrowheads="1"/>
            </p:cNvSpPr>
            <p:nvPr/>
          </p:nvSpPr>
          <p:spPr bwMode="auto">
            <a:xfrm>
              <a:off x="2403" y="1235"/>
              <a:ext cx="454" cy="479"/>
            </a:xfrm>
            <a:custGeom>
              <a:avLst/>
              <a:gdLst>
                <a:gd name="G0" fmla="*/ 221 221 1"/>
                <a:gd name="G1" fmla="*/ G0 1 221"/>
                <a:gd name="G2" fmla="*/ 233 233 1"/>
                <a:gd name="G3" fmla="*/ G2 1 233"/>
                <a:gd name="G4" fmla="*/ 1 0 0"/>
                <a:gd name="G5" fmla="*/ G4 221 1"/>
                <a:gd name="G6" fmla="*/ G5 1 221"/>
                <a:gd name="G7" fmla="*/ 3 233 1"/>
                <a:gd name="G8" fmla="*/ G7 1 233"/>
                <a:gd name="G9" fmla="*/ 3 221 1"/>
                <a:gd name="G10" fmla="*/ G9 1 221"/>
                <a:gd name="G11" fmla="*/ 1 0 0"/>
                <a:gd name="G12" fmla="*/ G11 233 1"/>
                <a:gd name="G13" fmla="*/ G12 1 233"/>
                <a:gd name="G14" fmla="*/ 221 221 1"/>
                <a:gd name="G15" fmla="*/ G14 1 221"/>
                <a:gd name="G16" fmla="*/ 230 233 1"/>
                <a:gd name="G17" fmla="*/ G16 1 233"/>
                <a:gd name="G18" fmla="*/ 221 221 1"/>
                <a:gd name="G19" fmla="*/ G18 1 221"/>
                <a:gd name="G20" fmla="*/ 233 233 1"/>
                <a:gd name="G21" fmla="*/ G20 1 233"/>
                <a:gd name="G22" fmla="+- 221 0 0"/>
                <a:gd name="G23" fmla="+- 233 0 0"/>
                <a:gd name="T0" fmla="*/ 221 w 221"/>
                <a:gd name="T1" fmla="*/ 233 h 233"/>
                <a:gd name="T2" fmla="*/ 0 w 221"/>
                <a:gd name="T3" fmla="*/ 3 h 233"/>
                <a:gd name="T4" fmla="*/ 3 w 221"/>
                <a:gd name="T5" fmla="*/ 0 h 233"/>
                <a:gd name="T6" fmla="*/ 221 w 221"/>
                <a:gd name="T7" fmla="*/ 230 h 233"/>
                <a:gd name="T8" fmla="*/ 221 w 221"/>
                <a:gd name="T9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233">
                  <a:moveTo>
                    <a:pt x="221" y="23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221" y="230"/>
                  </a:lnTo>
                  <a:lnTo>
                    <a:pt x="221" y="23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22" name="Freeform 54"/>
            <p:cNvSpPr>
              <a:spLocks noChangeArrowheads="1"/>
            </p:cNvSpPr>
            <p:nvPr/>
          </p:nvSpPr>
          <p:spPr bwMode="auto">
            <a:xfrm>
              <a:off x="2111" y="1235"/>
              <a:ext cx="297" cy="615"/>
            </a:xfrm>
            <a:custGeom>
              <a:avLst/>
              <a:gdLst>
                <a:gd name="G0" fmla="*/ 2 145 1"/>
                <a:gd name="G1" fmla="*/ G0 1 145"/>
                <a:gd name="G2" fmla="*/ 299 299 1"/>
                <a:gd name="G3" fmla="*/ G2 1 299"/>
                <a:gd name="G4" fmla="*/ 1 0 0"/>
                <a:gd name="G5" fmla="*/ G4 145 1"/>
                <a:gd name="G6" fmla="*/ G5 1 145"/>
                <a:gd name="G7" fmla="*/ 297 299 1"/>
                <a:gd name="G8" fmla="*/ G7 1 299"/>
                <a:gd name="G9" fmla="*/ 142 145 1"/>
                <a:gd name="G10" fmla="*/ G9 1 145"/>
                <a:gd name="G11" fmla="*/ 1 0 0"/>
                <a:gd name="G12" fmla="*/ G11 299 1"/>
                <a:gd name="G13" fmla="*/ G12 1 299"/>
                <a:gd name="G14" fmla="*/ 145 145 1"/>
                <a:gd name="G15" fmla="*/ G14 1 145"/>
                <a:gd name="G16" fmla="*/ 3 299 1"/>
                <a:gd name="G17" fmla="*/ G16 1 299"/>
                <a:gd name="G18" fmla="*/ 2 145 1"/>
                <a:gd name="G19" fmla="*/ G18 1 145"/>
                <a:gd name="G20" fmla="*/ 299 299 1"/>
                <a:gd name="G21" fmla="*/ G20 1 299"/>
                <a:gd name="G22" fmla="+- 145 0 0"/>
                <a:gd name="G23" fmla="+- 299 0 0"/>
                <a:gd name="T0" fmla="*/ 2 w 145"/>
                <a:gd name="T1" fmla="*/ 299 h 299"/>
                <a:gd name="T2" fmla="*/ 0 w 145"/>
                <a:gd name="T3" fmla="*/ 297 h 299"/>
                <a:gd name="T4" fmla="*/ 142 w 145"/>
                <a:gd name="T5" fmla="*/ 0 h 299"/>
                <a:gd name="T6" fmla="*/ 145 w 145"/>
                <a:gd name="T7" fmla="*/ 3 h 299"/>
                <a:gd name="T8" fmla="*/ 2 w 145"/>
                <a:gd name="T9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299">
                  <a:moveTo>
                    <a:pt x="2" y="299"/>
                  </a:moveTo>
                  <a:lnTo>
                    <a:pt x="0" y="297"/>
                  </a:lnTo>
                  <a:lnTo>
                    <a:pt x="142" y="0"/>
                  </a:lnTo>
                  <a:lnTo>
                    <a:pt x="145" y="3"/>
                  </a:lnTo>
                  <a:lnTo>
                    <a:pt x="2" y="2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23" name="Freeform 55"/>
            <p:cNvSpPr>
              <a:spLocks noChangeArrowheads="1"/>
            </p:cNvSpPr>
            <p:nvPr/>
          </p:nvSpPr>
          <p:spPr bwMode="auto">
            <a:xfrm>
              <a:off x="2111" y="1847"/>
              <a:ext cx="131" cy="611"/>
            </a:xfrm>
            <a:custGeom>
              <a:avLst/>
              <a:gdLst>
                <a:gd name="G0" fmla="*/ 64 64 1"/>
                <a:gd name="G1" fmla="*/ G0 1 64"/>
                <a:gd name="G2" fmla="*/ 297 297 1"/>
                <a:gd name="G3" fmla="*/ G2 1 297"/>
                <a:gd name="G4" fmla="*/ 62 64 1"/>
                <a:gd name="G5" fmla="*/ G4 1 64"/>
                <a:gd name="G6" fmla="*/ 297 297 1"/>
                <a:gd name="G7" fmla="*/ G6 1 297"/>
                <a:gd name="G8" fmla="*/ 1 0 0"/>
                <a:gd name="G9" fmla="*/ G8 64 1"/>
                <a:gd name="G10" fmla="*/ G9 1 64"/>
                <a:gd name="G11" fmla="*/ 1 0 0"/>
                <a:gd name="G12" fmla="*/ G11 297 1"/>
                <a:gd name="G13" fmla="*/ G12 1 297"/>
                <a:gd name="G14" fmla="*/ 2 64 1"/>
                <a:gd name="G15" fmla="*/ G14 1 64"/>
                <a:gd name="G16" fmla="*/ 1 0 0"/>
                <a:gd name="G17" fmla="*/ G16 297 1"/>
                <a:gd name="G18" fmla="*/ G17 1 297"/>
                <a:gd name="G19" fmla="*/ 64 64 1"/>
                <a:gd name="G20" fmla="*/ G19 1 64"/>
                <a:gd name="G21" fmla="*/ 297 297 1"/>
                <a:gd name="G22" fmla="*/ G21 1 297"/>
                <a:gd name="G23" fmla="+- 64 0 0"/>
                <a:gd name="G24" fmla="+- 297 0 0"/>
                <a:gd name="T0" fmla="*/ 64 w 64"/>
                <a:gd name="T1" fmla="*/ 297 h 297"/>
                <a:gd name="T2" fmla="*/ 62 w 64"/>
                <a:gd name="T3" fmla="*/ 297 h 297"/>
                <a:gd name="T4" fmla="*/ 0 w 64"/>
                <a:gd name="T5" fmla="*/ 0 h 297"/>
                <a:gd name="T6" fmla="*/ 2 w 64"/>
                <a:gd name="T7" fmla="*/ 0 h 297"/>
                <a:gd name="T8" fmla="*/ 64 w 64"/>
                <a:gd name="T9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97">
                  <a:moveTo>
                    <a:pt x="64" y="297"/>
                  </a:moveTo>
                  <a:lnTo>
                    <a:pt x="62" y="297"/>
                  </a:lnTo>
                  <a:lnTo>
                    <a:pt x="0" y="0"/>
                  </a:lnTo>
                  <a:lnTo>
                    <a:pt x="2" y="0"/>
                  </a:lnTo>
                  <a:lnTo>
                    <a:pt x="64" y="29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24" name="Freeform 56"/>
            <p:cNvSpPr>
              <a:spLocks noChangeArrowheads="1"/>
            </p:cNvSpPr>
            <p:nvPr/>
          </p:nvSpPr>
          <p:spPr bwMode="auto">
            <a:xfrm>
              <a:off x="1905" y="1079"/>
              <a:ext cx="504" cy="162"/>
            </a:xfrm>
            <a:custGeom>
              <a:avLst/>
              <a:gdLst>
                <a:gd name="G0" fmla="*/ 242 245 1"/>
                <a:gd name="G1" fmla="*/ G0 1 245"/>
                <a:gd name="G2" fmla="*/ 79 79 1"/>
                <a:gd name="G3" fmla="*/ G2 1 79"/>
                <a:gd name="G4" fmla="*/ 1 0 0"/>
                <a:gd name="G5" fmla="*/ G4 245 1"/>
                <a:gd name="G6" fmla="*/ G5 1 245"/>
                <a:gd name="G7" fmla="*/ 3 79 1"/>
                <a:gd name="G8" fmla="*/ G7 1 79"/>
                <a:gd name="G9" fmla="*/ 2 245 1"/>
                <a:gd name="G10" fmla="*/ G9 1 245"/>
                <a:gd name="G11" fmla="*/ 1 0 0"/>
                <a:gd name="G12" fmla="*/ G11 79 1"/>
                <a:gd name="G13" fmla="*/ G12 1 79"/>
                <a:gd name="G14" fmla="*/ 245 245 1"/>
                <a:gd name="G15" fmla="*/ G14 1 245"/>
                <a:gd name="G16" fmla="*/ 76 79 1"/>
                <a:gd name="G17" fmla="*/ G16 1 79"/>
                <a:gd name="G18" fmla="*/ 242 245 1"/>
                <a:gd name="G19" fmla="*/ G18 1 245"/>
                <a:gd name="G20" fmla="*/ 79 79 1"/>
                <a:gd name="G21" fmla="*/ G20 1 79"/>
                <a:gd name="G22" fmla="+- 245 0 0"/>
                <a:gd name="G23" fmla="+- 79 0 0"/>
                <a:gd name="T0" fmla="*/ 242 w 245"/>
                <a:gd name="T1" fmla="*/ 79 h 79"/>
                <a:gd name="T2" fmla="*/ 0 w 245"/>
                <a:gd name="T3" fmla="*/ 3 h 79"/>
                <a:gd name="T4" fmla="*/ 2 w 245"/>
                <a:gd name="T5" fmla="*/ 0 h 79"/>
                <a:gd name="T6" fmla="*/ 245 w 245"/>
                <a:gd name="T7" fmla="*/ 76 h 79"/>
                <a:gd name="T8" fmla="*/ 242 w 245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79">
                  <a:moveTo>
                    <a:pt x="242" y="79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245" y="76"/>
                  </a:lnTo>
                  <a:lnTo>
                    <a:pt x="242" y="7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25" name="Freeform 57"/>
            <p:cNvSpPr>
              <a:spLocks noChangeArrowheads="1"/>
            </p:cNvSpPr>
            <p:nvPr/>
          </p:nvSpPr>
          <p:spPr bwMode="auto">
            <a:xfrm>
              <a:off x="2403" y="830"/>
              <a:ext cx="600" cy="411"/>
            </a:xfrm>
            <a:custGeom>
              <a:avLst/>
              <a:gdLst>
                <a:gd name="G0" fmla="*/ 3 292 1"/>
                <a:gd name="G1" fmla="*/ G0 1 292"/>
                <a:gd name="G2" fmla="*/ 200 200 1"/>
                <a:gd name="G3" fmla="*/ G2 1 200"/>
                <a:gd name="G4" fmla="*/ 1 0 0"/>
                <a:gd name="G5" fmla="*/ G4 292 1"/>
                <a:gd name="G6" fmla="*/ G5 1 292"/>
                <a:gd name="G7" fmla="*/ 197 200 1"/>
                <a:gd name="G8" fmla="*/ G7 1 200"/>
                <a:gd name="G9" fmla="*/ 290 292 1"/>
                <a:gd name="G10" fmla="*/ G9 1 292"/>
                <a:gd name="G11" fmla="*/ 1 0 0"/>
                <a:gd name="G12" fmla="*/ G11 200 1"/>
                <a:gd name="G13" fmla="*/ G12 1 200"/>
                <a:gd name="G14" fmla="*/ 292 292 1"/>
                <a:gd name="G15" fmla="*/ G14 1 292"/>
                <a:gd name="G16" fmla="*/ 3 200 1"/>
                <a:gd name="G17" fmla="*/ G16 1 200"/>
                <a:gd name="G18" fmla="*/ 3 292 1"/>
                <a:gd name="G19" fmla="*/ G18 1 292"/>
                <a:gd name="G20" fmla="*/ 200 200 1"/>
                <a:gd name="G21" fmla="*/ G20 1 200"/>
                <a:gd name="G22" fmla="+- 292 0 0"/>
                <a:gd name="G23" fmla="+- 200 0 0"/>
                <a:gd name="T0" fmla="*/ 3 w 292"/>
                <a:gd name="T1" fmla="*/ 200 h 200"/>
                <a:gd name="T2" fmla="*/ 0 w 292"/>
                <a:gd name="T3" fmla="*/ 197 h 200"/>
                <a:gd name="T4" fmla="*/ 290 w 292"/>
                <a:gd name="T5" fmla="*/ 0 h 200"/>
                <a:gd name="T6" fmla="*/ 292 w 292"/>
                <a:gd name="T7" fmla="*/ 3 h 200"/>
                <a:gd name="T8" fmla="*/ 3 w 292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200">
                  <a:moveTo>
                    <a:pt x="3" y="200"/>
                  </a:moveTo>
                  <a:lnTo>
                    <a:pt x="0" y="197"/>
                  </a:lnTo>
                  <a:lnTo>
                    <a:pt x="290" y="0"/>
                  </a:lnTo>
                  <a:lnTo>
                    <a:pt x="292" y="3"/>
                  </a:lnTo>
                  <a:lnTo>
                    <a:pt x="3" y="2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26" name="Freeform 58"/>
            <p:cNvSpPr>
              <a:spLocks noChangeArrowheads="1"/>
            </p:cNvSpPr>
            <p:nvPr/>
          </p:nvSpPr>
          <p:spPr bwMode="auto">
            <a:xfrm>
              <a:off x="2904" y="1021"/>
              <a:ext cx="570" cy="648"/>
            </a:xfrm>
            <a:custGeom>
              <a:avLst/>
              <a:gdLst>
                <a:gd name="G0" fmla="*/ 2 277 1"/>
                <a:gd name="G1" fmla="*/ G0 1 277"/>
                <a:gd name="G2" fmla="*/ 315 315 1"/>
                <a:gd name="G3" fmla="*/ G2 1 315"/>
                <a:gd name="G4" fmla="*/ 1 0 0"/>
                <a:gd name="G5" fmla="*/ G4 277 1"/>
                <a:gd name="G6" fmla="*/ G5 1 277"/>
                <a:gd name="G7" fmla="*/ 313 315 1"/>
                <a:gd name="G8" fmla="*/ G7 1 315"/>
                <a:gd name="G9" fmla="*/ 275 277 1"/>
                <a:gd name="G10" fmla="*/ G9 1 277"/>
                <a:gd name="G11" fmla="*/ 1 0 0"/>
                <a:gd name="G12" fmla="*/ G11 315 1"/>
                <a:gd name="G13" fmla="*/ G12 1 315"/>
                <a:gd name="G14" fmla="*/ 277 277 1"/>
                <a:gd name="G15" fmla="*/ G14 1 277"/>
                <a:gd name="G16" fmla="*/ 2 315 1"/>
                <a:gd name="G17" fmla="*/ G16 1 315"/>
                <a:gd name="G18" fmla="*/ 2 277 1"/>
                <a:gd name="G19" fmla="*/ G18 1 277"/>
                <a:gd name="G20" fmla="*/ 315 315 1"/>
                <a:gd name="G21" fmla="*/ G20 1 315"/>
                <a:gd name="G22" fmla="+- 277 0 0"/>
                <a:gd name="G23" fmla="+- 315 0 0"/>
                <a:gd name="T0" fmla="*/ 2 w 277"/>
                <a:gd name="T1" fmla="*/ 315 h 315"/>
                <a:gd name="T2" fmla="*/ 0 w 277"/>
                <a:gd name="T3" fmla="*/ 313 h 315"/>
                <a:gd name="T4" fmla="*/ 275 w 277"/>
                <a:gd name="T5" fmla="*/ 0 h 315"/>
                <a:gd name="T6" fmla="*/ 277 w 277"/>
                <a:gd name="T7" fmla="*/ 2 h 315"/>
                <a:gd name="T8" fmla="*/ 2 w 277"/>
                <a:gd name="T9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315">
                  <a:moveTo>
                    <a:pt x="2" y="315"/>
                  </a:moveTo>
                  <a:lnTo>
                    <a:pt x="0" y="313"/>
                  </a:lnTo>
                  <a:lnTo>
                    <a:pt x="275" y="0"/>
                  </a:lnTo>
                  <a:lnTo>
                    <a:pt x="277" y="2"/>
                  </a:lnTo>
                  <a:lnTo>
                    <a:pt x="2" y="31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27" name="Freeform 59"/>
            <p:cNvSpPr>
              <a:spLocks noChangeArrowheads="1"/>
            </p:cNvSpPr>
            <p:nvPr/>
          </p:nvSpPr>
          <p:spPr bwMode="auto">
            <a:xfrm>
              <a:off x="3470" y="1021"/>
              <a:ext cx="331" cy="829"/>
            </a:xfrm>
            <a:custGeom>
              <a:avLst/>
              <a:gdLst>
                <a:gd name="G0" fmla="*/ 161 161 1"/>
                <a:gd name="G1" fmla="*/ G0 1 161"/>
                <a:gd name="G2" fmla="*/ 401 403 1"/>
                <a:gd name="G3" fmla="*/ G2 1 403"/>
                <a:gd name="G4" fmla="*/ 159 161 1"/>
                <a:gd name="G5" fmla="*/ G4 1 161"/>
                <a:gd name="G6" fmla="*/ 403 403 1"/>
                <a:gd name="G7" fmla="*/ G6 1 403"/>
                <a:gd name="G8" fmla="*/ 1 0 0"/>
                <a:gd name="G9" fmla="*/ G8 161 1"/>
                <a:gd name="G10" fmla="*/ G9 1 161"/>
                <a:gd name="G11" fmla="*/ 2 403 1"/>
                <a:gd name="G12" fmla="*/ G11 1 403"/>
                <a:gd name="G13" fmla="*/ 2 161 1"/>
                <a:gd name="G14" fmla="*/ G13 1 161"/>
                <a:gd name="G15" fmla="*/ 1 0 0"/>
                <a:gd name="G16" fmla="*/ G15 403 1"/>
                <a:gd name="G17" fmla="*/ G16 1 403"/>
                <a:gd name="G18" fmla="*/ 161 161 1"/>
                <a:gd name="G19" fmla="*/ G18 1 161"/>
                <a:gd name="G20" fmla="*/ 401 403 1"/>
                <a:gd name="G21" fmla="*/ G20 1 403"/>
                <a:gd name="G22" fmla="+- 161 0 0"/>
                <a:gd name="G23" fmla="+- 403 0 0"/>
                <a:gd name="T0" fmla="*/ 161 w 161"/>
                <a:gd name="T1" fmla="*/ 401 h 403"/>
                <a:gd name="T2" fmla="*/ 159 w 161"/>
                <a:gd name="T3" fmla="*/ 403 h 403"/>
                <a:gd name="T4" fmla="*/ 0 w 161"/>
                <a:gd name="T5" fmla="*/ 2 h 403"/>
                <a:gd name="T6" fmla="*/ 2 w 161"/>
                <a:gd name="T7" fmla="*/ 0 h 403"/>
                <a:gd name="T8" fmla="*/ 161 w 161"/>
                <a:gd name="T9" fmla="*/ 40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03">
                  <a:moveTo>
                    <a:pt x="161" y="401"/>
                  </a:moveTo>
                  <a:lnTo>
                    <a:pt x="159" y="403"/>
                  </a:lnTo>
                  <a:lnTo>
                    <a:pt x="0" y="2"/>
                  </a:lnTo>
                  <a:lnTo>
                    <a:pt x="2" y="0"/>
                  </a:lnTo>
                  <a:lnTo>
                    <a:pt x="161" y="40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28" name="Freeform 60"/>
            <p:cNvSpPr>
              <a:spLocks noChangeArrowheads="1"/>
            </p:cNvSpPr>
            <p:nvPr/>
          </p:nvSpPr>
          <p:spPr bwMode="auto">
            <a:xfrm>
              <a:off x="2904" y="1709"/>
              <a:ext cx="897" cy="141"/>
            </a:xfrm>
            <a:custGeom>
              <a:avLst/>
              <a:gdLst>
                <a:gd name="G0" fmla="*/ 436 436 1"/>
                <a:gd name="G1" fmla="*/ G0 1 436"/>
                <a:gd name="G2" fmla="*/ 69 69 1"/>
                <a:gd name="G3" fmla="*/ G2 1 69"/>
                <a:gd name="G4" fmla="*/ 1 0 0"/>
                <a:gd name="G5" fmla="*/ G4 436 1"/>
                <a:gd name="G6" fmla="*/ G5 1 436"/>
                <a:gd name="G7" fmla="*/ 5 69 1"/>
                <a:gd name="G8" fmla="*/ G7 1 69"/>
                <a:gd name="G9" fmla="*/ 1 0 0"/>
                <a:gd name="G10" fmla="*/ G9 436 1"/>
                <a:gd name="G11" fmla="*/ G10 1 436"/>
                <a:gd name="G12" fmla="*/ 1 0 0"/>
                <a:gd name="G13" fmla="*/ G12 69 1"/>
                <a:gd name="G14" fmla="*/ G13 1 69"/>
                <a:gd name="G15" fmla="*/ 436 436 1"/>
                <a:gd name="G16" fmla="*/ G15 1 436"/>
                <a:gd name="G17" fmla="*/ 67 69 1"/>
                <a:gd name="G18" fmla="*/ G17 1 69"/>
                <a:gd name="G19" fmla="*/ 436 436 1"/>
                <a:gd name="G20" fmla="*/ G19 1 436"/>
                <a:gd name="G21" fmla="*/ 69 69 1"/>
                <a:gd name="G22" fmla="*/ G21 1 69"/>
                <a:gd name="G23" fmla="+- 436 0 0"/>
                <a:gd name="G24" fmla="+- 69 0 0"/>
                <a:gd name="T0" fmla="*/ 436 w 436"/>
                <a:gd name="T1" fmla="*/ 69 h 69"/>
                <a:gd name="T2" fmla="*/ 0 w 436"/>
                <a:gd name="T3" fmla="*/ 5 h 69"/>
                <a:gd name="T4" fmla="*/ 0 w 436"/>
                <a:gd name="T5" fmla="*/ 0 h 69"/>
                <a:gd name="T6" fmla="*/ 436 w 436"/>
                <a:gd name="T7" fmla="*/ 67 h 69"/>
                <a:gd name="T8" fmla="*/ 436 w 436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" h="69">
                  <a:moveTo>
                    <a:pt x="436" y="69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436" y="67"/>
                  </a:lnTo>
                  <a:lnTo>
                    <a:pt x="436" y="6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29" name="Freeform 61"/>
            <p:cNvSpPr>
              <a:spLocks noChangeArrowheads="1"/>
            </p:cNvSpPr>
            <p:nvPr/>
          </p:nvSpPr>
          <p:spPr bwMode="auto">
            <a:xfrm>
              <a:off x="3079" y="1847"/>
              <a:ext cx="722" cy="419"/>
            </a:xfrm>
            <a:custGeom>
              <a:avLst/>
              <a:gdLst>
                <a:gd name="G0" fmla="*/ 2 351 1"/>
                <a:gd name="G1" fmla="*/ G0 1 351"/>
                <a:gd name="G2" fmla="*/ 204 204 1"/>
                <a:gd name="G3" fmla="*/ G2 1 204"/>
                <a:gd name="G4" fmla="*/ 1 0 0"/>
                <a:gd name="G5" fmla="*/ G4 351 1"/>
                <a:gd name="G6" fmla="*/ G5 1 351"/>
                <a:gd name="G7" fmla="*/ 202 204 1"/>
                <a:gd name="G8" fmla="*/ G7 1 204"/>
                <a:gd name="G9" fmla="*/ 349 351 1"/>
                <a:gd name="G10" fmla="*/ G9 1 351"/>
                <a:gd name="G11" fmla="*/ 1 0 0"/>
                <a:gd name="G12" fmla="*/ G11 204 1"/>
                <a:gd name="G13" fmla="*/ G12 1 204"/>
                <a:gd name="G14" fmla="*/ 351 351 1"/>
                <a:gd name="G15" fmla="*/ G14 1 351"/>
                <a:gd name="G16" fmla="*/ 2 204 1"/>
                <a:gd name="G17" fmla="*/ G16 1 204"/>
                <a:gd name="G18" fmla="*/ 2 351 1"/>
                <a:gd name="G19" fmla="*/ G18 1 351"/>
                <a:gd name="G20" fmla="*/ 204 204 1"/>
                <a:gd name="G21" fmla="*/ G20 1 204"/>
                <a:gd name="G22" fmla="+- 351 0 0"/>
                <a:gd name="G23" fmla="+- 204 0 0"/>
                <a:gd name="T0" fmla="*/ 2 w 351"/>
                <a:gd name="T1" fmla="*/ 204 h 204"/>
                <a:gd name="T2" fmla="*/ 0 w 351"/>
                <a:gd name="T3" fmla="*/ 202 h 204"/>
                <a:gd name="T4" fmla="*/ 349 w 351"/>
                <a:gd name="T5" fmla="*/ 0 h 204"/>
                <a:gd name="T6" fmla="*/ 351 w 351"/>
                <a:gd name="T7" fmla="*/ 2 h 204"/>
                <a:gd name="T8" fmla="*/ 2 w 351"/>
                <a:gd name="T9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04">
                  <a:moveTo>
                    <a:pt x="2" y="204"/>
                  </a:moveTo>
                  <a:lnTo>
                    <a:pt x="0" y="202"/>
                  </a:lnTo>
                  <a:lnTo>
                    <a:pt x="349" y="0"/>
                  </a:lnTo>
                  <a:lnTo>
                    <a:pt x="351" y="2"/>
                  </a:lnTo>
                  <a:lnTo>
                    <a:pt x="2" y="20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30" name="Freeform 62"/>
            <p:cNvSpPr>
              <a:spLocks noChangeArrowheads="1"/>
            </p:cNvSpPr>
            <p:nvPr/>
          </p:nvSpPr>
          <p:spPr bwMode="auto">
            <a:xfrm>
              <a:off x="2238" y="2459"/>
              <a:ext cx="277" cy="551"/>
            </a:xfrm>
            <a:custGeom>
              <a:avLst/>
              <a:gdLst>
                <a:gd name="G0" fmla="*/ 133 135 1"/>
                <a:gd name="G1" fmla="*/ G0 1 135"/>
                <a:gd name="G2" fmla="*/ 268 268 1"/>
                <a:gd name="G3" fmla="*/ G2 1 268"/>
                <a:gd name="G4" fmla="*/ 1 0 0"/>
                <a:gd name="G5" fmla="*/ G4 135 1"/>
                <a:gd name="G6" fmla="*/ G5 1 135"/>
                <a:gd name="G7" fmla="*/ 2 268 1"/>
                <a:gd name="G8" fmla="*/ G7 1 268"/>
                <a:gd name="G9" fmla="*/ 2 135 1"/>
                <a:gd name="G10" fmla="*/ G9 1 135"/>
                <a:gd name="G11" fmla="*/ 1 0 0"/>
                <a:gd name="G12" fmla="*/ G11 268 1"/>
                <a:gd name="G13" fmla="*/ G12 1 268"/>
                <a:gd name="G14" fmla="*/ 135 135 1"/>
                <a:gd name="G15" fmla="*/ G14 1 135"/>
                <a:gd name="G16" fmla="*/ 268 268 1"/>
                <a:gd name="G17" fmla="*/ G16 1 268"/>
                <a:gd name="G18" fmla="*/ 133 135 1"/>
                <a:gd name="G19" fmla="*/ G18 1 135"/>
                <a:gd name="G20" fmla="*/ 268 268 1"/>
                <a:gd name="G21" fmla="*/ G20 1 268"/>
                <a:gd name="G22" fmla="+- 135 0 0"/>
                <a:gd name="G23" fmla="+- 268 0 0"/>
                <a:gd name="T0" fmla="*/ 133 w 135"/>
                <a:gd name="T1" fmla="*/ 268 h 268"/>
                <a:gd name="T2" fmla="*/ 0 w 135"/>
                <a:gd name="T3" fmla="*/ 2 h 268"/>
                <a:gd name="T4" fmla="*/ 2 w 135"/>
                <a:gd name="T5" fmla="*/ 0 h 268"/>
                <a:gd name="T6" fmla="*/ 135 w 135"/>
                <a:gd name="T7" fmla="*/ 268 h 268"/>
                <a:gd name="T8" fmla="*/ 133 w 135"/>
                <a:gd name="T9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68">
                  <a:moveTo>
                    <a:pt x="133" y="268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135" y="268"/>
                  </a:lnTo>
                  <a:lnTo>
                    <a:pt x="133" y="26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31" name="Freeform 63"/>
            <p:cNvSpPr>
              <a:spLocks noChangeArrowheads="1"/>
            </p:cNvSpPr>
            <p:nvPr/>
          </p:nvSpPr>
          <p:spPr bwMode="auto">
            <a:xfrm>
              <a:off x="2512" y="2605"/>
              <a:ext cx="160" cy="405"/>
            </a:xfrm>
            <a:custGeom>
              <a:avLst/>
              <a:gdLst>
                <a:gd name="G0" fmla="*/ 2 78 1"/>
                <a:gd name="G1" fmla="*/ G0 1 78"/>
                <a:gd name="G2" fmla="*/ 197 197 1"/>
                <a:gd name="G3" fmla="*/ G2 1 197"/>
                <a:gd name="G4" fmla="*/ 1 0 0"/>
                <a:gd name="G5" fmla="*/ G4 78 1"/>
                <a:gd name="G6" fmla="*/ G5 1 78"/>
                <a:gd name="G7" fmla="*/ 197 197 1"/>
                <a:gd name="G8" fmla="*/ G7 1 197"/>
                <a:gd name="G9" fmla="*/ 76 78 1"/>
                <a:gd name="G10" fmla="*/ G9 1 78"/>
                <a:gd name="G11" fmla="*/ 1 0 0"/>
                <a:gd name="G12" fmla="*/ G11 197 1"/>
                <a:gd name="G13" fmla="*/ G12 1 197"/>
                <a:gd name="G14" fmla="*/ 78 78 1"/>
                <a:gd name="G15" fmla="*/ G14 1 78"/>
                <a:gd name="G16" fmla="*/ 1 0 0"/>
                <a:gd name="G17" fmla="*/ G16 197 1"/>
                <a:gd name="G18" fmla="*/ G17 1 197"/>
                <a:gd name="G19" fmla="*/ 2 78 1"/>
                <a:gd name="G20" fmla="*/ G19 1 78"/>
                <a:gd name="G21" fmla="*/ 197 197 1"/>
                <a:gd name="G22" fmla="*/ G21 1 197"/>
                <a:gd name="G23" fmla="+- 78 0 0"/>
                <a:gd name="G24" fmla="+- 197 0 0"/>
                <a:gd name="T0" fmla="*/ 2 w 78"/>
                <a:gd name="T1" fmla="*/ 197 h 197"/>
                <a:gd name="T2" fmla="*/ 0 w 78"/>
                <a:gd name="T3" fmla="*/ 197 h 197"/>
                <a:gd name="T4" fmla="*/ 76 w 78"/>
                <a:gd name="T5" fmla="*/ 0 h 197"/>
                <a:gd name="T6" fmla="*/ 78 w 78"/>
                <a:gd name="T7" fmla="*/ 0 h 197"/>
                <a:gd name="T8" fmla="*/ 2 w 78"/>
                <a:gd name="T9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97">
                  <a:moveTo>
                    <a:pt x="2" y="197"/>
                  </a:moveTo>
                  <a:lnTo>
                    <a:pt x="0" y="197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2" y="19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32" name="Freeform 64"/>
            <p:cNvSpPr>
              <a:spLocks noChangeArrowheads="1"/>
            </p:cNvSpPr>
            <p:nvPr/>
          </p:nvSpPr>
          <p:spPr bwMode="auto">
            <a:xfrm>
              <a:off x="2516" y="2731"/>
              <a:ext cx="771" cy="283"/>
            </a:xfrm>
            <a:custGeom>
              <a:avLst/>
              <a:gdLst>
                <a:gd name="G0" fmla="*/ 375 375 1"/>
                <a:gd name="G1" fmla="*/ G0 1 375"/>
                <a:gd name="G2" fmla="*/ 3 138 1"/>
                <a:gd name="G3" fmla="*/ G2 1 138"/>
                <a:gd name="G4" fmla="*/ 1 0 0"/>
                <a:gd name="G5" fmla="*/ G4 375 1"/>
                <a:gd name="G6" fmla="*/ G5 1 375"/>
                <a:gd name="G7" fmla="*/ 138 138 1"/>
                <a:gd name="G8" fmla="*/ G7 1 138"/>
                <a:gd name="G9" fmla="*/ 1 0 0"/>
                <a:gd name="G10" fmla="*/ G9 375 1"/>
                <a:gd name="G11" fmla="*/ G10 1 375"/>
                <a:gd name="G12" fmla="*/ 133 138 1"/>
                <a:gd name="G13" fmla="*/ G12 1 138"/>
                <a:gd name="G14" fmla="*/ 375 375 1"/>
                <a:gd name="G15" fmla="*/ G14 1 375"/>
                <a:gd name="G16" fmla="*/ 1 0 0"/>
                <a:gd name="G17" fmla="*/ G16 138 1"/>
                <a:gd name="G18" fmla="*/ G17 1 138"/>
                <a:gd name="G19" fmla="*/ 375 375 1"/>
                <a:gd name="G20" fmla="*/ G19 1 375"/>
                <a:gd name="G21" fmla="*/ 3 138 1"/>
                <a:gd name="G22" fmla="*/ G21 1 138"/>
                <a:gd name="G23" fmla="+- 375 0 0"/>
                <a:gd name="G24" fmla="+- 138 0 0"/>
                <a:gd name="T0" fmla="*/ 375 w 375"/>
                <a:gd name="T1" fmla="*/ 3 h 138"/>
                <a:gd name="T2" fmla="*/ 0 w 375"/>
                <a:gd name="T3" fmla="*/ 138 h 138"/>
                <a:gd name="T4" fmla="*/ 0 w 375"/>
                <a:gd name="T5" fmla="*/ 133 h 138"/>
                <a:gd name="T6" fmla="*/ 375 w 375"/>
                <a:gd name="T7" fmla="*/ 0 h 138"/>
                <a:gd name="T8" fmla="*/ 375 w 375"/>
                <a:gd name="T9" fmla="*/ 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138">
                  <a:moveTo>
                    <a:pt x="375" y="3"/>
                  </a:moveTo>
                  <a:lnTo>
                    <a:pt x="0" y="138"/>
                  </a:lnTo>
                  <a:lnTo>
                    <a:pt x="0" y="133"/>
                  </a:lnTo>
                  <a:lnTo>
                    <a:pt x="375" y="0"/>
                  </a:lnTo>
                  <a:lnTo>
                    <a:pt x="375" y="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33" name="Freeform 65"/>
            <p:cNvSpPr>
              <a:spLocks noChangeArrowheads="1"/>
            </p:cNvSpPr>
            <p:nvPr/>
          </p:nvSpPr>
          <p:spPr bwMode="auto">
            <a:xfrm>
              <a:off x="3079" y="2263"/>
              <a:ext cx="209" cy="473"/>
            </a:xfrm>
            <a:custGeom>
              <a:avLst/>
              <a:gdLst>
                <a:gd name="G0" fmla="*/ 102 102 1"/>
                <a:gd name="G1" fmla="*/ G0 1 102"/>
                <a:gd name="G2" fmla="*/ 230 230 1"/>
                <a:gd name="G3" fmla="*/ G2 1 230"/>
                <a:gd name="G4" fmla="*/ 100 102 1"/>
                <a:gd name="G5" fmla="*/ G4 1 102"/>
                <a:gd name="G6" fmla="*/ 230 230 1"/>
                <a:gd name="G7" fmla="*/ G6 1 230"/>
                <a:gd name="G8" fmla="*/ 1 0 0"/>
                <a:gd name="G9" fmla="*/ G8 102 1"/>
                <a:gd name="G10" fmla="*/ G9 1 102"/>
                <a:gd name="G11" fmla="*/ 2 230 1"/>
                <a:gd name="G12" fmla="*/ G11 1 230"/>
                <a:gd name="G13" fmla="*/ 2 102 1"/>
                <a:gd name="G14" fmla="*/ G13 1 102"/>
                <a:gd name="G15" fmla="*/ 1 0 0"/>
                <a:gd name="G16" fmla="*/ G15 230 1"/>
                <a:gd name="G17" fmla="*/ G16 1 230"/>
                <a:gd name="G18" fmla="*/ 102 102 1"/>
                <a:gd name="G19" fmla="*/ G18 1 102"/>
                <a:gd name="G20" fmla="*/ 230 230 1"/>
                <a:gd name="G21" fmla="*/ G20 1 230"/>
                <a:gd name="G22" fmla="+- 102 0 0"/>
                <a:gd name="G23" fmla="+- 230 0 0"/>
                <a:gd name="T0" fmla="*/ 102 w 102"/>
                <a:gd name="T1" fmla="*/ 230 h 230"/>
                <a:gd name="T2" fmla="*/ 100 w 102"/>
                <a:gd name="T3" fmla="*/ 230 h 230"/>
                <a:gd name="T4" fmla="*/ 0 w 102"/>
                <a:gd name="T5" fmla="*/ 2 h 230"/>
                <a:gd name="T6" fmla="*/ 2 w 102"/>
                <a:gd name="T7" fmla="*/ 0 h 230"/>
                <a:gd name="T8" fmla="*/ 102 w 10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230">
                  <a:moveTo>
                    <a:pt x="102" y="230"/>
                  </a:moveTo>
                  <a:lnTo>
                    <a:pt x="100" y="230"/>
                  </a:lnTo>
                  <a:lnTo>
                    <a:pt x="0" y="2"/>
                  </a:lnTo>
                  <a:lnTo>
                    <a:pt x="2" y="0"/>
                  </a:lnTo>
                  <a:lnTo>
                    <a:pt x="102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34" name="Freeform 66"/>
            <p:cNvSpPr>
              <a:spLocks noChangeArrowheads="1"/>
            </p:cNvSpPr>
            <p:nvPr/>
          </p:nvSpPr>
          <p:spPr bwMode="auto">
            <a:xfrm>
              <a:off x="3285" y="1847"/>
              <a:ext cx="516" cy="889"/>
            </a:xfrm>
            <a:custGeom>
              <a:avLst/>
              <a:gdLst>
                <a:gd name="G0" fmla="*/ 2 251 1"/>
                <a:gd name="G1" fmla="*/ G0 1 251"/>
                <a:gd name="G2" fmla="*/ 432 432 1"/>
                <a:gd name="G3" fmla="*/ G2 1 432"/>
                <a:gd name="G4" fmla="*/ 1 0 0"/>
                <a:gd name="G5" fmla="*/ G4 251 1"/>
                <a:gd name="G6" fmla="*/ G5 1 251"/>
                <a:gd name="G7" fmla="*/ 432 432 1"/>
                <a:gd name="G8" fmla="*/ G7 1 432"/>
                <a:gd name="G9" fmla="*/ 249 251 1"/>
                <a:gd name="G10" fmla="*/ G9 1 251"/>
                <a:gd name="G11" fmla="*/ 1 0 0"/>
                <a:gd name="G12" fmla="*/ G11 432 1"/>
                <a:gd name="G13" fmla="*/ G12 1 432"/>
                <a:gd name="G14" fmla="*/ 251 251 1"/>
                <a:gd name="G15" fmla="*/ G14 1 251"/>
                <a:gd name="G16" fmla="*/ 2 432 1"/>
                <a:gd name="G17" fmla="*/ G16 1 432"/>
                <a:gd name="G18" fmla="*/ 2 251 1"/>
                <a:gd name="G19" fmla="*/ G18 1 251"/>
                <a:gd name="G20" fmla="*/ 432 432 1"/>
                <a:gd name="G21" fmla="*/ G20 1 432"/>
                <a:gd name="G22" fmla="+- 251 0 0"/>
                <a:gd name="G23" fmla="+- 432 0 0"/>
                <a:gd name="T0" fmla="*/ 2 w 251"/>
                <a:gd name="T1" fmla="*/ 432 h 432"/>
                <a:gd name="T2" fmla="*/ 0 w 251"/>
                <a:gd name="T3" fmla="*/ 432 h 432"/>
                <a:gd name="T4" fmla="*/ 249 w 251"/>
                <a:gd name="T5" fmla="*/ 0 h 432"/>
                <a:gd name="T6" fmla="*/ 251 w 251"/>
                <a:gd name="T7" fmla="*/ 2 h 432"/>
                <a:gd name="T8" fmla="*/ 2 w 251"/>
                <a:gd name="T9" fmla="*/ 43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432">
                  <a:moveTo>
                    <a:pt x="2" y="432"/>
                  </a:moveTo>
                  <a:lnTo>
                    <a:pt x="0" y="432"/>
                  </a:lnTo>
                  <a:lnTo>
                    <a:pt x="249" y="0"/>
                  </a:lnTo>
                  <a:lnTo>
                    <a:pt x="251" y="2"/>
                  </a:lnTo>
                  <a:lnTo>
                    <a:pt x="2" y="43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35" name="Freeform 67"/>
            <p:cNvSpPr>
              <a:spLocks noChangeArrowheads="1"/>
            </p:cNvSpPr>
            <p:nvPr/>
          </p:nvSpPr>
          <p:spPr bwMode="auto">
            <a:xfrm>
              <a:off x="3798" y="1847"/>
              <a:ext cx="223" cy="283"/>
            </a:xfrm>
            <a:custGeom>
              <a:avLst/>
              <a:gdLst>
                <a:gd name="G0" fmla="*/ 107 109 1"/>
                <a:gd name="G1" fmla="*/ G0 1 109"/>
                <a:gd name="G2" fmla="*/ 138 138 1"/>
                <a:gd name="G3" fmla="*/ G2 1 138"/>
                <a:gd name="G4" fmla="*/ 1 0 0"/>
                <a:gd name="G5" fmla="*/ G4 109 1"/>
                <a:gd name="G6" fmla="*/ G5 1 109"/>
                <a:gd name="G7" fmla="*/ 2 138 1"/>
                <a:gd name="G8" fmla="*/ G7 1 138"/>
                <a:gd name="G9" fmla="*/ 2 109 1"/>
                <a:gd name="G10" fmla="*/ G9 1 109"/>
                <a:gd name="G11" fmla="*/ 1 0 0"/>
                <a:gd name="G12" fmla="*/ G11 138 1"/>
                <a:gd name="G13" fmla="*/ G12 1 138"/>
                <a:gd name="G14" fmla="*/ 109 109 1"/>
                <a:gd name="G15" fmla="*/ G14 1 109"/>
                <a:gd name="G16" fmla="*/ 135 138 1"/>
                <a:gd name="G17" fmla="*/ G16 1 138"/>
                <a:gd name="G18" fmla="*/ 107 109 1"/>
                <a:gd name="G19" fmla="*/ G18 1 109"/>
                <a:gd name="G20" fmla="*/ 138 138 1"/>
                <a:gd name="G21" fmla="*/ G20 1 138"/>
                <a:gd name="G22" fmla="+- 109 0 0"/>
                <a:gd name="G23" fmla="+- 138 0 0"/>
                <a:gd name="T0" fmla="*/ 107 w 109"/>
                <a:gd name="T1" fmla="*/ 138 h 138"/>
                <a:gd name="T2" fmla="*/ 0 w 109"/>
                <a:gd name="T3" fmla="*/ 2 h 138"/>
                <a:gd name="T4" fmla="*/ 2 w 109"/>
                <a:gd name="T5" fmla="*/ 0 h 138"/>
                <a:gd name="T6" fmla="*/ 109 w 109"/>
                <a:gd name="T7" fmla="*/ 135 h 138"/>
                <a:gd name="T8" fmla="*/ 107 w 109"/>
                <a:gd name="T9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38">
                  <a:moveTo>
                    <a:pt x="107" y="138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109" y="135"/>
                  </a:lnTo>
                  <a:lnTo>
                    <a:pt x="107" y="13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36" name="Freeform 68"/>
            <p:cNvSpPr>
              <a:spLocks noChangeArrowheads="1"/>
            </p:cNvSpPr>
            <p:nvPr/>
          </p:nvSpPr>
          <p:spPr bwMode="auto">
            <a:xfrm>
              <a:off x="3285" y="2737"/>
              <a:ext cx="131" cy="586"/>
            </a:xfrm>
            <a:custGeom>
              <a:avLst/>
              <a:gdLst>
                <a:gd name="G0" fmla="*/ 64 64 1"/>
                <a:gd name="G1" fmla="*/ G0 1 64"/>
                <a:gd name="G2" fmla="*/ 282 285 1"/>
                <a:gd name="G3" fmla="*/ G2 1 285"/>
                <a:gd name="G4" fmla="*/ 61 64 1"/>
                <a:gd name="G5" fmla="*/ G4 1 64"/>
                <a:gd name="G6" fmla="*/ 285 285 1"/>
                <a:gd name="G7" fmla="*/ G6 1 285"/>
                <a:gd name="G8" fmla="*/ 1 0 0"/>
                <a:gd name="G9" fmla="*/ G8 64 1"/>
                <a:gd name="G10" fmla="*/ G9 1 64"/>
                <a:gd name="G11" fmla="*/ 1 0 0"/>
                <a:gd name="G12" fmla="*/ G11 285 1"/>
                <a:gd name="G13" fmla="*/ G12 1 285"/>
                <a:gd name="G14" fmla="*/ 2 64 1"/>
                <a:gd name="G15" fmla="*/ G14 1 64"/>
                <a:gd name="G16" fmla="*/ 1 0 0"/>
                <a:gd name="G17" fmla="*/ G16 285 1"/>
                <a:gd name="G18" fmla="*/ G17 1 285"/>
                <a:gd name="G19" fmla="*/ 64 64 1"/>
                <a:gd name="G20" fmla="*/ G19 1 64"/>
                <a:gd name="G21" fmla="*/ 282 285 1"/>
                <a:gd name="G22" fmla="*/ G21 1 285"/>
                <a:gd name="G23" fmla="+- 64 0 0"/>
                <a:gd name="G24" fmla="+- 285 0 0"/>
                <a:gd name="T0" fmla="*/ 64 w 64"/>
                <a:gd name="T1" fmla="*/ 282 h 285"/>
                <a:gd name="T2" fmla="*/ 61 w 64"/>
                <a:gd name="T3" fmla="*/ 285 h 285"/>
                <a:gd name="T4" fmla="*/ 0 w 64"/>
                <a:gd name="T5" fmla="*/ 0 h 285"/>
                <a:gd name="T6" fmla="*/ 2 w 64"/>
                <a:gd name="T7" fmla="*/ 0 h 285"/>
                <a:gd name="T8" fmla="*/ 64 w 64"/>
                <a:gd name="T9" fmla="*/ 28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85">
                  <a:moveTo>
                    <a:pt x="64" y="282"/>
                  </a:moveTo>
                  <a:lnTo>
                    <a:pt x="61" y="285"/>
                  </a:lnTo>
                  <a:lnTo>
                    <a:pt x="0" y="0"/>
                  </a:lnTo>
                  <a:lnTo>
                    <a:pt x="2" y="0"/>
                  </a:lnTo>
                  <a:lnTo>
                    <a:pt x="64" y="28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37" name="Freeform 69"/>
            <p:cNvSpPr>
              <a:spLocks noChangeArrowheads="1"/>
            </p:cNvSpPr>
            <p:nvPr/>
          </p:nvSpPr>
          <p:spPr bwMode="auto">
            <a:xfrm>
              <a:off x="2570" y="3193"/>
              <a:ext cx="572" cy="473"/>
            </a:xfrm>
            <a:custGeom>
              <a:avLst/>
              <a:gdLst>
                <a:gd name="G0" fmla="*/ 2 278 1"/>
                <a:gd name="G1" fmla="*/ G0 1 278"/>
                <a:gd name="G2" fmla="*/ 230 230 1"/>
                <a:gd name="G3" fmla="*/ G2 1 230"/>
                <a:gd name="G4" fmla="*/ 1 0 0"/>
                <a:gd name="G5" fmla="*/ G4 278 1"/>
                <a:gd name="G6" fmla="*/ G5 1 278"/>
                <a:gd name="G7" fmla="*/ 230 230 1"/>
                <a:gd name="G8" fmla="*/ G7 1 230"/>
                <a:gd name="G9" fmla="*/ 275 278 1"/>
                <a:gd name="G10" fmla="*/ G9 1 278"/>
                <a:gd name="G11" fmla="*/ 1 0 0"/>
                <a:gd name="G12" fmla="*/ G11 230 1"/>
                <a:gd name="G13" fmla="*/ G12 1 230"/>
                <a:gd name="G14" fmla="*/ 278 278 1"/>
                <a:gd name="G15" fmla="*/ G14 1 278"/>
                <a:gd name="G16" fmla="*/ 2 230 1"/>
                <a:gd name="G17" fmla="*/ G16 1 230"/>
                <a:gd name="G18" fmla="*/ 2 278 1"/>
                <a:gd name="G19" fmla="*/ G18 1 278"/>
                <a:gd name="G20" fmla="*/ 230 230 1"/>
                <a:gd name="G21" fmla="*/ G20 1 230"/>
                <a:gd name="G22" fmla="+- 278 0 0"/>
                <a:gd name="G23" fmla="+- 230 0 0"/>
                <a:gd name="T0" fmla="*/ 2 w 278"/>
                <a:gd name="T1" fmla="*/ 230 h 230"/>
                <a:gd name="T2" fmla="*/ 0 w 278"/>
                <a:gd name="T3" fmla="*/ 230 h 230"/>
                <a:gd name="T4" fmla="*/ 275 w 278"/>
                <a:gd name="T5" fmla="*/ 0 h 230"/>
                <a:gd name="T6" fmla="*/ 278 w 278"/>
                <a:gd name="T7" fmla="*/ 2 h 230"/>
                <a:gd name="T8" fmla="*/ 2 w 278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30">
                  <a:moveTo>
                    <a:pt x="2" y="230"/>
                  </a:moveTo>
                  <a:lnTo>
                    <a:pt x="0" y="230"/>
                  </a:lnTo>
                  <a:lnTo>
                    <a:pt x="275" y="0"/>
                  </a:lnTo>
                  <a:lnTo>
                    <a:pt x="278" y="2"/>
                  </a:lnTo>
                  <a:lnTo>
                    <a:pt x="2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38" name="Freeform 70"/>
            <p:cNvSpPr>
              <a:spLocks noChangeArrowheads="1"/>
            </p:cNvSpPr>
            <p:nvPr/>
          </p:nvSpPr>
          <p:spPr bwMode="auto">
            <a:xfrm>
              <a:off x="2527" y="3036"/>
              <a:ext cx="615" cy="160"/>
            </a:xfrm>
            <a:custGeom>
              <a:avLst/>
              <a:gdLst>
                <a:gd name="G0" fmla="*/ 296 299 1"/>
                <a:gd name="G1" fmla="*/ G0 1 299"/>
                <a:gd name="G2" fmla="*/ 78 78 1"/>
                <a:gd name="G3" fmla="*/ G2 1 78"/>
                <a:gd name="G4" fmla="*/ 1 0 0"/>
                <a:gd name="G5" fmla="*/ G4 299 1"/>
                <a:gd name="G6" fmla="*/ G5 1 299"/>
                <a:gd name="G7" fmla="*/ 2 78 1"/>
                <a:gd name="G8" fmla="*/ G7 1 78"/>
                <a:gd name="G9" fmla="*/ 2 299 1"/>
                <a:gd name="G10" fmla="*/ G9 1 299"/>
                <a:gd name="G11" fmla="*/ 1 0 0"/>
                <a:gd name="G12" fmla="*/ G11 78 1"/>
                <a:gd name="G13" fmla="*/ G12 1 78"/>
                <a:gd name="G14" fmla="*/ 299 299 1"/>
                <a:gd name="G15" fmla="*/ G14 1 299"/>
                <a:gd name="G16" fmla="*/ 76 78 1"/>
                <a:gd name="G17" fmla="*/ G16 1 78"/>
                <a:gd name="G18" fmla="*/ 296 299 1"/>
                <a:gd name="G19" fmla="*/ G18 1 299"/>
                <a:gd name="G20" fmla="*/ 78 78 1"/>
                <a:gd name="G21" fmla="*/ G20 1 78"/>
                <a:gd name="G22" fmla="+- 299 0 0"/>
                <a:gd name="G23" fmla="+- 78 0 0"/>
                <a:gd name="T0" fmla="*/ 296 w 299"/>
                <a:gd name="T1" fmla="*/ 78 h 78"/>
                <a:gd name="T2" fmla="*/ 0 w 299"/>
                <a:gd name="T3" fmla="*/ 2 h 78"/>
                <a:gd name="T4" fmla="*/ 2 w 299"/>
                <a:gd name="T5" fmla="*/ 0 h 78"/>
                <a:gd name="T6" fmla="*/ 299 w 299"/>
                <a:gd name="T7" fmla="*/ 76 h 78"/>
                <a:gd name="T8" fmla="*/ 296 w 299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78">
                  <a:moveTo>
                    <a:pt x="296" y="78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99" y="76"/>
                  </a:lnTo>
                  <a:lnTo>
                    <a:pt x="296" y="7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39" name="Freeform 71"/>
            <p:cNvSpPr>
              <a:spLocks noChangeArrowheads="1"/>
            </p:cNvSpPr>
            <p:nvPr/>
          </p:nvSpPr>
          <p:spPr bwMode="auto">
            <a:xfrm>
              <a:off x="2512" y="3011"/>
              <a:ext cx="77" cy="648"/>
            </a:xfrm>
            <a:custGeom>
              <a:avLst/>
              <a:gdLst>
                <a:gd name="G0" fmla="*/ 38 38 1"/>
                <a:gd name="G1" fmla="*/ G0 1 38"/>
                <a:gd name="G2" fmla="*/ 315 315 1"/>
                <a:gd name="G3" fmla="*/ G2 1 315"/>
                <a:gd name="G4" fmla="*/ 35 38 1"/>
                <a:gd name="G5" fmla="*/ G4 1 38"/>
                <a:gd name="G6" fmla="*/ 315 315 1"/>
                <a:gd name="G7" fmla="*/ G6 1 315"/>
                <a:gd name="G8" fmla="*/ 1 0 0"/>
                <a:gd name="G9" fmla="*/ G8 38 1"/>
                <a:gd name="G10" fmla="*/ G9 1 38"/>
                <a:gd name="G11" fmla="*/ 1 0 0"/>
                <a:gd name="G12" fmla="*/ G11 315 1"/>
                <a:gd name="G13" fmla="*/ G12 1 315"/>
                <a:gd name="G14" fmla="*/ 4 38 1"/>
                <a:gd name="G15" fmla="*/ G14 1 38"/>
                <a:gd name="G16" fmla="*/ 1 0 0"/>
                <a:gd name="G17" fmla="*/ G16 315 1"/>
                <a:gd name="G18" fmla="*/ G17 1 315"/>
                <a:gd name="G19" fmla="*/ 38 38 1"/>
                <a:gd name="G20" fmla="*/ G19 1 38"/>
                <a:gd name="G21" fmla="*/ 315 315 1"/>
                <a:gd name="G22" fmla="*/ G21 1 315"/>
                <a:gd name="G23" fmla="+- 38 0 0"/>
                <a:gd name="G24" fmla="+- 315 0 0"/>
                <a:gd name="T0" fmla="*/ 38 w 38"/>
                <a:gd name="T1" fmla="*/ 315 h 315"/>
                <a:gd name="T2" fmla="*/ 35 w 38"/>
                <a:gd name="T3" fmla="*/ 315 h 315"/>
                <a:gd name="T4" fmla="*/ 0 w 38"/>
                <a:gd name="T5" fmla="*/ 0 h 315"/>
                <a:gd name="T6" fmla="*/ 4 w 38"/>
                <a:gd name="T7" fmla="*/ 0 h 315"/>
                <a:gd name="T8" fmla="*/ 38 w 38"/>
                <a:gd name="T9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15">
                  <a:moveTo>
                    <a:pt x="38" y="315"/>
                  </a:moveTo>
                  <a:lnTo>
                    <a:pt x="35" y="315"/>
                  </a:lnTo>
                  <a:lnTo>
                    <a:pt x="0" y="0"/>
                  </a:lnTo>
                  <a:lnTo>
                    <a:pt x="4" y="0"/>
                  </a:lnTo>
                  <a:lnTo>
                    <a:pt x="38" y="31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40" name="Freeform 72"/>
            <p:cNvSpPr>
              <a:spLocks noChangeArrowheads="1"/>
            </p:cNvSpPr>
            <p:nvPr/>
          </p:nvSpPr>
          <p:spPr bwMode="auto">
            <a:xfrm>
              <a:off x="1915" y="3036"/>
              <a:ext cx="615" cy="473"/>
            </a:xfrm>
            <a:custGeom>
              <a:avLst/>
              <a:gdLst>
                <a:gd name="G0" fmla="*/ 2 299 1"/>
                <a:gd name="G1" fmla="*/ G0 1 299"/>
                <a:gd name="G2" fmla="*/ 230 230 1"/>
                <a:gd name="G3" fmla="*/ G2 1 230"/>
                <a:gd name="G4" fmla="*/ 1 0 0"/>
                <a:gd name="G5" fmla="*/ G4 299 1"/>
                <a:gd name="G6" fmla="*/ G5 1 299"/>
                <a:gd name="G7" fmla="*/ 227 230 1"/>
                <a:gd name="G8" fmla="*/ G7 1 230"/>
                <a:gd name="G9" fmla="*/ 297 299 1"/>
                <a:gd name="G10" fmla="*/ G9 1 299"/>
                <a:gd name="G11" fmla="*/ 1 0 0"/>
                <a:gd name="G12" fmla="*/ G11 230 1"/>
                <a:gd name="G13" fmla="*/ G12 1 230"/>
                <a:gd name="G14" fmla="*/ 299 299 1"/>
                <a:gd name="G15" fmla="*/ G14 1 299"/>
                <a:gd name="G16" fmla="*/ 2 230 1"/>
                <a:gd name="G17" fmla="*/ G16 1 230"/>
                <a:gd name="G18" fmla="*/ 2 299 1"/>
                <a:gd name="G19" fmla="*/ G18 1 299"/>
                <a:gd name="G20" fmla="*/ 230 230 1"/>
                <a:gd name="G21" fmla="*/ G20 1 230"/>
                <a:gd name="G22" fmla="+- 299 0 0"/>
                <a:gd name="G23" fmla="+- 230 0 0"/>
                <a:gd name="T0" fmla="*/ 2 w 299"/>
                <a:gd name="T1" fmla="*/ 230 h 230"/>
                <a:gd name="T2" fmla="*/ 0 w 299"/>
                <a:gd name="T3" fmla="*/ 227 h 230"/>
                <a:gd name="T4" fmla="*/ 297 w 299"/>
                <a:gd name="T5" fmla="*/ 0 h 230"/>
                <a:gd name="T6" fmla="*/ 299 w 299"/>
                <a:gd name="T7" fmla="*/ 2 h 230"/>
                <a:gd name="T8" fmla="*/ 2 w 299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230">
                  <a:moveTo>
                    <a:pt x="2" y="230"/>
                  </a:moveTo>
                  <a:lnTo>
                    <a:pt x="0" y="227"/>
                  </a:lnTo>
                  <a:lnTo>
                    <a:pt x="297" y="0"/>
                  </a:lnTo>
                  <a:lnTo>
                    <a:pt x="299" y="2"/>
                  </a:lnTo>
                  <a:lnTo>
                    <a:pt x="2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41" name="Freeform 73"/>
            <p:cNvSpPr>
              <a:spLocks noChangeArrowheads="1"/>
            </p:cNvSpPr>
            <p:nvPr/>
          </p:nvSpPr>
          <p:spPr bwMode="auto">
            <a:xfrm>
              <a:off x="1556" y="2449"/>
              <a:ext cx="681" cy="13"/>
            </a:xfrm>
            <a:custGeom>
              <a:avLst/>
              <a:gdLst>
                <a:gd name="G0" fmla="*/ 331 331 1"/>
                <a:gd name="G1" fmla="*/ G0 1 331"/>
                <a:gd name="G2" fmla="*/ 7 7 1"/>
                <a:gd name="G3" fmla="*/ G2 1 7"/>
                <a:gd name="G4" fmla="*/ 1 0 0"/>
                <a:gd name="G5" fmla="*/ G4 331 1"/>
                <a:gd name="G6" fmla="*/ G5 1 331"/>
                <a:gd name="G7" fmla="*/ 2 7 1"/>
                <a:gd name="G8" fmla="*/ G7 1 7"/>
                <a:gd name="G9" fmla="*/ 1 0 0"/>
                <a:gd name="G10" fmla="*/ G9 331 1"/>
                <a:gd name="G11" fmla="*/ G10 1 331"/>
                <a:gd name="G12" fmla="*/ 1 0 0"/>
                <a:gd name="G13" fmla="*/ G12 7 1"/>
                <a:gd name="G14" fmla="*/ G13 1 7"/>
                <a:gd name="G15" fmla="*/ 331 331 1"/>
                <a:gd name="G16" fmla="*/ G15 1 331"/>
                <a:gd name="G17" fmla="*/ 5 7 1"/>
                <a:gd name="G18" fmla="*/ G17 1 7"/>
                <a:gd name="G19" fmla="*/ 331 331 1"/>
                <a:gd name="G20" fmla="*/ G19 1 331"/>
                <a:gd name="G21" fmla="*/ 7 7 1"/>
                <a:gd name="G22" fmla="*/ G21 1 7"/>
                <a:gd name="G23" fmla="+- 331 0 0"/>
                <a:gd name="G24" fmla="+- 7 0 0"/>
                <a:gd name="T0" fmla="*/ 331 w 331"/>
                <a:gd name="T1" fmla="*/ 7 h 7"/>
                <a:gd name="T2" fmla="*/ 0 w 331"/>
                <a:gd name="T3" fmla="*/ 2 h 7"/>
                <a:gd name="T4" fmla="*/ 0 w 331"/>
                <a:gd name="T5" fmla="*/ 0 h 7"/>
                <a:gd name="T6" fmla="*/ 331 w 331"/>
                <a:gd name="T7" fmla="*/ 5 h 7"/>
                <a:gd name="T8" fmla="*/ 331 w 33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7">
                  <a:moveTo>
                    <a:pt x="331" y="7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31" y="5"/>
                  </a:lnTo>
                  <a:lnTo>
                    <a:pt x="331" y="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42" name="Freeform 74"/>
            <p:cNvSpPr>
              <a:spLocks noChangeArrowheads="1"/>
            </p:cNvSpPr>
            <p:nvPr/>
          </p:nvSpPr>
          <p:spPr bwMode="auto">
            <a:xfrm>
              <a:off x="1734" y="2459"/>
              <a:ext cx="508" cy="555"/>
            </a:xfrm>
            <a:custGeom>
              <a:avLst/>
              <a:gdLst>
                <a:gd name="G0" fmla="*/ 1 0 0"/>
                <a:gd name="G1" fmla="*/ G0 247 1"/>
                <a:gd name="G2" fmla="*/ G1 1 247"/>
                <a:gd name="G3" fmla="*/ 270 270 1"/>
                <a:gd name="G4" fmla="*/ G3 1 270"/>
                <a:gd name="G5" fmla="*/ 1 0 0"/>
                <a:gd name="G6" fmla="*/ G5 247 1"/>
                <a:gd name="G7" fmla="*/ G6 1 247"/>
                <a:gd name="G8" fmla="*/ 268 270 1"/>
                <a:gd name="G9" fmla="*/ G8 1 270"/>
                <a:gd name="G10" fmla="*/ 245 247 1"/>
                <a:gd name="G11" fmla="*/ G10 1 247"/>
                <a:gd name="G12" fmla="*/ 1 0 0"/>
                <a:gd name="G13" fmla="*/ G12 270 1"/>
                <a:gd name="G14" fmla="*/ G13 1 270"/>
                <a:gd name="G15" fmla="*/ 247 247 1"/>
                <a:gd name="G16" fmla="*/ G15 1 247"/>
                <a:gd name="G17" fmla="*/ 2 270 1"/>
                <a:gd name="G18" fmla="*/ G17 1 270"/>
                <a:gd name="G19" fmla="*/ 1 0 0"/>
                <a:gd name="G20" fmla="*/ G19 247 1"/>
                <a:gd name="G21" fmla="*/ G20 1 247"/>
                <a:gd name="G22" fmla="*/ 270 270 1"/>
                <a:gd name="G23" fmla="*/ G22 1 270"/>
                <a:gd name="G24" fmla="+- 247 0 0"/>
                <a:gd name="G25" fmla="+- 270 0 0"/>
                <a:gd name="T0" fmla="*/ 0 w 247"/>
                <a:gd name="T1" fmla="*/ 270 h 270"/>
                <a:gd name="T2" fmla="*/ 0 w 247"/>
                <a:gd name="T3" fmla="*/ 268 h 270"/>
                <a:gd name="T4" fmla="*/ 245 w 247"/>
                <a:gd name="T5" fmla="*/ 0 h 270"/>
                <a:gd name="T6" fmla="*/ 247 w 247"/>
                <a:gd name="T7" fmla="*/ 2 h 270"/>
                <a:gd name="T8" fmla="*/ 0 w 247"/>
                <a:gd name="T9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270">
                  <a:moveTo>
                    <a:pt x="0" y="270"/>
                  </a:moveTo>
                  <a:lnTo>
                    <a:pt x="0" y="268"/>
                  </a:lnTo>
                  <a:lnTo>
                    <a:pt x="245" y="0"/>
                  </a:lnTo>
                  <a:lnTo>
                    <a:pt x="247" y="2"/>
                  </a:lnTo>
                  <a:lnTo>
                    <a:pt x="0" y="27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43" name="Freeform 75"/>
            <p:cNvSpPr>
              <a:spLocks noChangeArrowheads="1"/>
            </p:cNvSpPr>
            <p:nvPr/>
          </p:nvSpPr>
          <p:spPr bwMode="auto">
            <a:xfrm>
              <a:off x="1043" y="2200"/>
              <a:ext cx="685" cy="864"/>
            </a:xfrm>
            <a:custGeom>
              <a:avLst/>
              <a:gdLst>
                <a:gd name="G0" fmla="*/ 330 333 1"/>
                <a:gd name="G1" fmla="*/ G0 1 333"/>
                <a:gd name="G2" fmla="*/ 420 420 1"/>
                <a:gd name="G3" fmla="*/ G2 1 420"/>
                <a:gd name="G4" fmla="*/ 1 0 0"/>
                <a:gd name="G5" fmla="*/ G4 333 1"/>
                <a:gd name="G6" fmla="*/ G5 1 333"/>
                <a:gd name="G7" fmla="*/ 2 420 1"/>
                <a:gd name="G8" fmla="*/ G7 1 420"/>
                <a:gd name="G9" fmla="*/ 2 333 1"/>
                <a:gd name="G10" fmla="*/ G9 1 333"/>
                <a:gd name="G11" fmla="*/ 1 0 0"/>
                <a:gd name="G12" fmla="*/ G11 420 1"/>
                <a:gd name="G13" fmla="*/ G12 1 420"/>
                <a:gd name="G14" fmla="*/ 333 333 1"/>
                <a:gd name="G15" fmla="*/ G14 1 333"/>
                <a:gd name="G16" fmla="*/ 417 420 1"/>
                <a:gd name="G17" fmla="*/ G16 1 420"/>
                <a:gd name="G18" fmla="*/ 330 333 1"/>
                <a:gd name="G19" fmla="*/ G18 1 333"/>
                <a:gd name="G20" fmla="*/ 420 420 1"/>
                <a:gd name="G21" fmla="*/ G20 1 420"/>
                <a:gd name="G22" fmla="+- 333 0 0"/>
                <a:gd name="G23" fmla="+- 420 0 0"/>
                <a:gd name="T0" fmla="*/ 330 w 333"/>
                <a:gd name="T1" fmla="*/ 420 h 420"/>
                <a:gd name="T2" fmla="*/ 0 w 333"/>
                <a:gd name="T3" fmla="*/ 2 h 420"/>
                <a:gd name="T4" fmla="*/ 2 w 333"/>
                <a:gd name="T5" fmla="*/ 0 h 420"/>
                <a:gd name="T6" fmla="*/ 333 w 333"/>
                <a:gd name="T7" fmla="*/ 417 h 420"/>
                <a:gd name="T8" fmla="*/ 330 w 333"/>
                <a:gd name="T9" fmla="*/ 42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420">
                  <a:moveTo>
                    <a:pt x="330" y="42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333" y="417"/>
                  </a:lnTo>
                  <a:lnTo>
                    <a:pt x="330" y="42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44" name="Freeform 76"/>
            <p:cNvSpPr>
              <a:spLocks noChangeArrowheads="1"/>
            </p:cNvSpPr>
            <p:nvPr/>
          </p:nvSpPr>
          <p:spPr bwMode="auto">
            <a:xfrm>
              <a:off x="2972" y="811"/>
              <a:ext cx="493" cy="203"/>
            </a:xfrm>
            <a:custGeom>
              <a:avLst/>
              <a:gdLst>
                <a:gd name="G0" fmla="*/ 237 240 1"/>
                <a:gd name="G1" fmla="*/ G0 1 240"/>
                <a:gd name="G2" fmla="*/ 99 99 1"/>
                <a:gd name="G3" fmla="*/ G2 1 99"/>
                <a:gd name="G4" fmla="*/ 1 0 0"/>
                <a:gd name="G5" fmla="*/ G4 240 1"/>
                <a:gd name="G6" fmla="*/ G5 1 240"/>
                <a:gd name="G7" fmla="*/ 2 99 1"/>
                <a:gd name="G8" fmla="*/ G7 1 99"/>
                <a:gd name="G9" fmla="*/ 1 0 0"/>
                <a:gd name="G10" fmla="*/ G9 240 1"/>
                <a:gd name="G11" fmla="*/ G10 1 240"/>
                <a:gd name="G12" fmla="*/ 1 0 0"/>
                <a:gd name="G13" fmla="*/ G12 99 1"/>
                <a:gd name="G14" fmla="*/ G13 1 99"/>
                <a:gd name="G15" fmla="*/ 240 240 1"/>
                <a:gd name="G16" fmla="*/ G15 1 240"/>
                <a:gd name="G17" fmla="*/ 97 99 1"/>
                <a:gd name="G18" fmla="*/ G17 1 99"/>
                <a:gd name="G19" fmla="*/ 237 240 1"/>
                <a:gd name="G20" fmla="*/ G19 1 240"/>
                <a:gd name="G21" fmla="*/ 99 99 1"/>
                <a:gd name="G22" fmla="*/ G21 1 99"/>
                <a:gd name="G23" fmla="+- 240 0 0"/>
                <a:gd name="G24" fmla="+- 99 0 0"/>
                <a:gd name="T0" fmla="*/ 237 w 240"/>
                <a:gd name="T1" fmla="*/ 99 h 99"/>
                <a:gd name="T2" fmla="*/ 0 w 240"/>
                <a:gd name="T3" fmla="*/ 2 h 99"/>
                <a:gd name="T4" fmla="*/ 0 w 240"/>
                <a:gd name="T5" fmla="*/ 0 h 99"/>
                <a:gd name="T6" fmla="*/ 240 w 240"/>
                <a:gd name="T7" fmla="*/ 97 h 99"/>
                <a:gd name="T8" fmla="*/ 237 w 240"/>
                <a:gd name="T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99">
                  <a:moveTo>
                    <a:pt x="237" y="9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40" y="97"/>
                  </a:lnTo>
                  <a:lnTo>
                    <a:pt x="237" y="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45" name="Freeform 77"/>
            <p:cNvSpPr>
              <a:spLocks noChangeArrowheads="1"/>
            </p:cNvSpPr>
            <p:nvPr/>
          </p:nvSpPr>
          <p:spPr bwMode="auto">
            <a:xfrm>
              <a:off x="1435" y="1001"/>
              <a:ext cx="230" cy="817"/>
            </a:xfrm>
            <a:custGeom>
              <a:avLst/>
              <a:gdLst>
                <a:gd name="G0" fmla="*/ 2 112 1"/>
                <a:gd name="G1" fmla="*/ G0 1 112"/>
                <a:gd name="G2" fmla="*/ 397 397 1"/>
                <a:gd name="G3" fmla="*/ G2 1 397"/>
                <a:gd name="G4" fmla="*/ 1 0 0"/>
                <a:gd name="G5" fmla="*/ G4 112 1"/>
                <a:gd name="G6" fmla="*/ G5 1 112"/>
                <a:gd name="G7" fmla="*/ 397 397 1"/>
                <a:gd name="G8" fmla="*/ G7 1 397"/>
                <a:gd name="G9" fmla="*/ 109 112 1"/>
                <a:gd name="G10" fmla="*/ G9 1 112"/>
                <a:gd name="G11" fmla="*/ 1 0 0"/>
                <a:gd name="G12" fmla="*/ G11 397 1"/>
                <a:gd name="G13" fmla="*/ G12 1 397"/>
                <a:gd name="G14" fmla="*/ 112 112 1"/>
                <a:gd name="G15" fmla="*/ G14 1 112"/>
                <a:gd name="G16" fmla="*/ 3 397 1"/>
                <a:gd name="G17" fmla="*/ G16 1 397"/>
                <a:gd name="G18" fmla="*/ 2 112 1"/>
                <a:gd name="G19" fmla="*/ G18 1 112"/>
                <a:gd name="G20" fmla="*/ 397 397 1"/>
                <a:gd name="G21" fmla="*/ G20 1 397"/>
                <a:gd name="G22" fmla="+- 112 0 0"/>
                <a:gd name="G23" fmla="+- 397 0 0"/>
                <a:gd name="T0" fmla="*/ 2 w 112"/>
                <a:gd name="T1" fmla="*/ 397 h 397"/>
                <a:gd name="T2" fmla="*/ 0 w 112"/>
                <a:gd name="T3" fmla="*/ 397 h 397"/>
                <a:gd name="T4" fmla="*/ 109 w 112"/>
                <a:gd name="T5" fmla="*/ 0 h 397"/>
                <a:gd name="T6" fmla="*/ 112 w 112"/>
                <a:gd name="T7" fmla="*/ 3 h 397"/>
                <a:gd name="T8" fmla="*/ 2 w 112"/>
                <a:gd name="T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397">
                  <a:moveTo>
                    <a:pt x="2" y="397"/>
                  </a:moveTo>
                  <a:lnTo>
                    <a:pt x="0" y="397"/>
                  </a:lnTo>
                  <a:lnTo>
                    <a:pt x="109" y="0"/>
                  </a:lnTo>
                  <a:lnTo>
                    <a:pt x="112" y="3"/>
                  </a:lnTo>
                  <a:lnTo>
                    <a:pt x="2" y="39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46" name="Freeform 78"/>
            <p:cNvSpPr>
              <a:spLocks noChangeArrowheads="1"/>
            </p:cNvSpPr>
            <p:nvPr/>
          </p:nvSpPr>
          <p:spPr bwMode="auto">
            <a:xfrm>
              <a:off x="1015" y="1812"/>
              <a:ext cx="423" cy="372"/>
            </a:xfrm>
            <a:custGeom>
              <a:avLst/>
              <a:gdLst>
                <a:gd name="G0" fmla="*/ 2 206 1"/>
                <a:gd name="G1" fmla="*/ G0 1 206"/>
                <a:gd name="G2" fmla="*/ 181 181 1"/>
                <a:gd name="G3" fmla="*/ G2 1 181"/>
                <a:gd name="G4" fmla="*/ 1 0 0"/>
                <a:gd name="G5" fmla="*/ G4 206 1"/>
                <a:gd name="G6" fmla="*/ G5 1 206"/>
                <a:gd name="G7" fmla="*/ 178 181 1"/>
                <a:gd name="G8" fmla="*/ G7 1 181"/>
                <a:gd name="G9" fmla="*/ 204 206 1"/>
                <a:gd name="G10" fmla="*/ G9 1 206"/>
                <a:gd name="G11" fmla="*/ 1 0 0"/>
                <a:gd name="G12" fmla="*/ G11 181 1"/>
                <a:gd name="G13" fmla="*/ G12 1 181"/>
                <a:gd name="G14" fmla="*/ 206 206 1"/>
                <a:gd name="G15" fmla="*/ G14 1 206"/>
                <a:gd name="G16" fmla="*/ 3 181 1"/>
                <a:gd name="G17" fmla="*/ G16 1 181"/>
                <a:gd name="G18" fmla="*/ 2 206 1"/>
                <a:gd name="G19" fmla="*/ G18 1 206"/>
                <a:gd name="G20" fmla="*/ 181 181 1"/>
                <a:gd name="G21" fmla="*/ G20 1 181"/>
                <a:gd name="G22" fmla="+- 206 0 0"/>
                <a:gd name="G23" fmla="+- 181 0 0"/>
                <a:gd name="T0" fmla="*/ 2 w 206"/>
                <a:gd name="T1" fmla="*/ 181 h 181"/>
                <a:gd name="T2" fmla="*/ 0 w 206"/>
                <a:gd name="T3" fmla="*/ 178 h 181"/>
                <a:gd name="T4" fmla="*/ 204 w 206"/>
                <a:gd name="T5" fmla="*/ 0 h 181"/>
                <a:gd name="T6" fmla="*/ 206 w 206"/>
                <a:gd name="T7" fmla="*/ 3 h 181"/>
                <a:gd name="T8" fmla="*/ 2 w 206"/>
                <a:gd name="T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181">
                  <a:moveTo>
                    <a:pt x="2" y="181"/>
                  </a:moveTo>
                  <a:lnTo>
                    <a:pt x="0" y="178"/>
                  </a:lnTo>
                  <a:lnTo>
                    <a:pt x="204" y="0"/>
                  </a:lnTo>
                  <a:lnTo>
                    <a:pt x="206" y="3"/>
                  </a:lnTo>
                  <a:lnTo>
                    <a:pt x="2" y="18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47" name="Freeform 79"/>
            <p:cNvSpPr>
              <a:spLocks noChangeArrowheads="1"/>
            </p:cNvSpPr>
            <p:nvPr/>
          </p:nvSpPr>
          <p:spPr bwMode="auto">
            <a:xfrm>
              <a:off x="1431" y="1808"/>
              <a:ext cx="390" cy="38"/>
            </a:xfrm>
            <a:custGeom>
              <a:avLst/>
              <a:gdLst>
                <a:gd name="G0" fmla="*/ 190 190 1"/>
                <a:gd name="G1" fmla="*/ G0 1 190"/>
                <a:gd name="G2" fmla="*/ 19 19 1"/>
                <a:gd name="G3" fmla="*/ G2 1 19"/>
                <a:gd name="G4" fmla="*/ 1 0 0"/>
                <a:gd name="G5" fmla="*/ G4 190 1"/>
                <a:gd name="G6" fmla="*/ G5 1 190"/>
                <a:gd name="G7" fmla="*/ 2 19 1"/>
                <a:gd name="G8" fmla="*/ G7 1 19"/>
                <a:gd name="G9" fmla="*/ 1 0 0"/>
                <a:gd name="G10" fmla="*/ G9 190 1"/>
                <a:gd name="G11" fmla="*/ G10 1 190"/>
                <a:gd name="G12" fmla="*/ 1 0 0"/>
                <a:gd name="G13" fmla="*/ G12 19 1"/>
                <a:gd name="G14" fmla="*/ G13 1 19"/>
                <a:gd name="G15" fmla="*/ 190 190 1"/>
                <a:gd name="G16" fmla="*/ G15 1 190"/>
                <a:gd name="G17" fmla="*/ 17 19 1"/>
                <a:gd name="G18" fmla="*/ G17 1 19"/>
                <a:gd name="G19" fmla="*/ 190 190 1"/>
                <a:gd name="G20" fmla="*/ G19 1 190"/>
                <a:gd name="G21" fmla="*/ 19 19 1"/>
                <a:gd name="G22" fmla="*/ G21 1 19"/>
                <a:gd name="G23" fmla="+- 190 0 0"/>
                <a:gd name="G24" fmla="+- 19 0 0"/>
                <a:gd name="T0" fmla="*/ 190 w 190"/>
                <a:gd name="T1" fmla="*/ 19 h 19"/>
                <a:gd name="T2" fmla="*/ 0 w 190"/>
                <a:gd name="T3" fmla="*/ 2 h 19"/>
                <a:gd name="T4" fmla="*/ 0 w 190"/>
                <a:gd name="T5" fmla="*/ 0 h 19"/>
                <a:gd name="T6" fmla="*/ 190 w 190"/>
                <a:gd name="T7" fmla="*/ 17 h 19"/>
                <a:gd name="T8" fmla="*/ 190 w 190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">
                  <a:moveTo>
                    <a:pt x="190" y="1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90" y="17"/>
                  </a:lnTo>
                  <a:lnTo>
                    <a:pt x="190" y="1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48" name="Freeform 80"/>
            <p:cNvSpPr>
              <a:spLocks noChangeArrowheads="1"/>
            </p:cNvSpPr>
            <p:nvPr/>
          </p:nvSpPr>
          <p:spPr bwMode="auto">
            <a:xfrm>
              <a:off x="1161" y="1470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2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49" name="Freeform 81"/>
            <p:cNvSpPr>
              <a:spLocks noChangeArrowheads="1"/>
            </p:cNvSpPr>
            <p:nvPr/>
          </p:nvSpPr>
          <p:spPr bwMode="auto">
            <a:xfrm>
              <a:off x="986" y="2126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2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6" y="2"/>
                  </a:cubicBezTo>
                  <a:cubicBezTo>
                    <a:pt x="11" y="0"/>
                    <a:pt x="16" y="3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50" name="Freeform 82"/>
            <p:cNvSpPr>
              <a:spLocks noChangeArrowheads="1"/>
            </p:cNvSpPr>
            <p:nvPr/>
          </p:nvSpPr>
          <p:spPr bwMode="auto">
            <a:xfrm>
              <a:off x="1385" y="1783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51" name="Freeform 83"/>
            <p:cNvSpPr>
              <a:spLocks noChangeArrowheads="1"/>
            </p:cNvSpPr>
            <p:nvPr/>
          </p:nvSpPr>
          <p:spPr bwMode="auto">
            <a:xfrm>
              <a:off x="1769" y="1794"/>
              <a:ext cx="100" cy="96"/>
            </a:xfrm>
            <a:custGeom>
              <a:avLst/>
              <a:gdLst>
                <a:gd name="G0" fmla="*/ 19 21 1"/>
                <a:gd name="G1" fmla="*/ G0 1 21"/>
                <a:gd name="G2" fmla="*/ 7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7 20 1"/>
                <a:gd name="G19" fmla="*/ G18 1 20"/>
                <a:gd name="G20" fmla="+- 21 0 0"/>
                <a:gd name="G21" fmla="+- 20 0 0"/>
                <a:gd name="T0" fmla="*/ 19 w 21"/>
                <a:gd name="T1" fmla="*/ 7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7"/>
                  </a:moveTo>
                  <a:cubicBezTo>
                    <a:pt x="21" y="11"/>
                    <a:pt x="19" y="16"/>
                    <a:pt x="14" y="18"/>
                  </a:cubicBezTo>
                  <a:cubicBezTo>
                    <a:pt x="10" y="20"/>
                    <a:pt x="4" y="18"/>
                    <a:pt x="2" y="14"/>
                  </a:cubicBezTo>
                  <a:cubicBezTo>
                    <a:pt x="0" y="9"/>
                    <a:pt x="3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52" name="Freeform 84"/>
            <p:cNvSpPr>
              <a:spLocks noChangeArrowheads="1"/>
            </p:cNvSpPr>
            <p:nvPr/>
          </p:nvSpPr>
          <p:spPr bwMode="auto">
            <a:xfrm>
              <a:off x="2082" y="1804"/>
              <a:ext cx="96" cy="96"/>
            </a:xfrm>
            <a:custGeom>
              <a:avLst/>
              <a:gdLst>
                <a:gd name="G0" fmla="*/ 18 20 1"/>
                <a:gd name="G1" fmla="*/ G0 1 20"/>
                <a:gd name="G2" fmla="*/ 6 20 1"/>
                <a:gd name="G3" fmla="*/ G2 1 20"/>
                <a:gd name="G4" fmla="*/ 14 20 1"/>
                <a:gd name="G5" fmla="*/ G4 1 20"/>
                <a:gd name="G6" fmla="*/ 18 20 1"/>
                <a:gd name="G7" fmla="*/ G6 1 20"/>
                <a:gd name="G8" fmla="*/ 2 20 1"/>
                <a:gd name="G9" fmla="*/ G8 1 20"/>
                <a:gd name="G10" fmla="*/ 14 20 1"/>
                <a:gd name="G11" fmla="*/ G10 1 20"/>
                <a:gd name="G12" fmla="*/ 6 20 1"/>
                <a:gd name="G13" fmla="*/ G12 1 20"/>
                <a:gd name="G14" fmla="*/ 2 20 1"/>
                <a:gd name="G15" fmla="*/ G14 1 20"/>
                <a:gd name="G16" fmla="*/ 18 20 1"/>
                <a:gd name="G17" fmla="*/ G16 1 20"/>
                <a:gd name="G18" fmla="*/ 6 20 1"/>
                <a:gd name="G19" fmla="*/ G18 1 20"/>
                <a:gd name="G20" fmla="+- 20 0 0"/>
                <a:gd name="G21" fmla="+- 20 0 0"/>
                <a:gd name="T0" fmla="*/ 18 w 20"/>
                <a:gd name="T1" fmla="*/ 6 h 20"/>
                <a:gd name="T2" fmla="*/ 14 w 20"/>
                <a:gd name="T3" fmla="*/ 18 h 20"/>
                <a:gd name="T4" fmla="*/ 2 w 20"/>
                <a:gd name="T5" fmla="*/ 14 h 20"/>
                <a:gd name="T6" fmla="*/ 6 w 20"/>
                <a:gd name="T7" fmla="*/ 2 h 20"/>
                <a:gd name="T8" fmla="*/ 18 w 20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8" y="6"/>
                  </a:moveTo>
                  <a:cubicBezTo>
                    <a:pt x="20" y="11"/>
                    <a:pt x="18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53" name="Freeform 85"/>
            <p:cNvSpPr>
              <a:spLocks noChangeArrowheads="1"/>
            </p:cNvSpPr>
            <p:nvPr/>
          </p:nvSpPr>
          <p:spPr bwMode="auto">
            <a:xfrm>
              <a:off x="1870" y="1025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54" name="Freeform 86"/>
            <p:cNvSpPr>
              <a:spLocks noChangeArrowheads="1"/>
            </p:cNvSpPr>
            <p:nvPr/>
          </p:nvSpPr>
          <p:spPr bwMode="auto">
            <a:xfrm>
              <a:off x="1626" y="947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55" name="Freeform 87"/>
            <p:cNvSpPr>
              <a:spLocks noChangeArrowheads="1"/>
            </p:cNvSpPr>
            <p:nvPr/>
          </p:nvSpPr>
          <p:spPr bwMode="auto">
            <a:xfrm>
              <a:off x="1503" y="2389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56" name="Freeform 88"/>
            <p:cNvSpPr>
              <a:spLocks noChangeArrowheads="1"/>
            </p:cNvSpPr>
            <p:nvPr/>
          </p:nvSpPr>
          <p:spPr bwMode="auto">
            <a:xfrm>
              <a:off x="1235" y="2972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2"/>
                    <a:pt x="19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57" name="Freeform 89"/>
            <p:cNvSpPr>
              <a:spLocks noChangeArrowheads="1"/>
            </p:cNvSpPr>
            <p:nvPr/>
          </p:nvSpPr>
          <p:spPr bwMode="auto">
            <a:xfrm>
              <a:off x="1684" y="3001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2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58" name="Freeform 90"/>
            <p:cNvSpPr>
              <a:spLocks noChangeArrowheads="1"/>
            </p:cNvSpPr>
            <p:nvPr/>
          </p:nvSpPr>
          <p:spPr bwMode="auto">
            <a:xfrm>
              <a:off x="2613" y="2546"/>
              <a:ext cx="102" cy="98"/>
            </a:xfrm>
            <a:custGeom>
              <a:avLst/>
              <a:gdLst>
                <a:gd name="G0" fmla="*/ 19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9 w 21"/>
                <a:gd name="T1" fmla="*/ 6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6"/>
                  </a:moveTo>
                  <a:cubicBezTo>
                    <a:pt x="21" y="11"/>
                    <a:pt x="19" y="16"/>
                    <a:pt x="14" y="18"/>
                  </a:cubicBezTo>
                  <a:cubicBezTo>
                    <a:pt x="10" y="20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2" y="0"/>
                    <a:pt x="17" y="2"/>
                    <a:pt x="19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59" name="Freeform 91"/>
            <p:cNvSpPr>
              <a:spLocks noChangeArrowheads="1"/>
            </p:cNvSpPr>
            <p:nvPr/>
          </p:nvSpPr>
          <p:spPr bwMode="auto">
            <a:xfrm>
              <a:off x="2199" y="2414"/>
              <a:ext cx="100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60" name="Freeform 92"/>
            <p:cNvSpPr>
              <a:spLocks noChangeArrowheads="1"/>
            </p:cNvSpPr>
            <p:nvPr/>
          </p:nvSpPr>
          <p:spPr bwMode="auto">
            <a:xfrm>
              <a:off x="2840" y="1647"/>
              <a:ext cx="102" cy="100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2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61" name="Freeform 93"/>
            <p:cNvSpPr>
              <a:spLocks noChangeArrowheads="1"/>
            </p:cNvSpPr>
            <p:nvPr/>
          </p:nvSpPr>
          <p:spPr bwMode="auto">
            <a:xfrm>
              <a:off x="2453" y="1857"/>
              <a:ext cx="102" cy="96"/>
            </a:xfrm>
            <a:custGeom>
              <a:avLst/>
              <a:gdLst>
                <a:gd name="G0" fmla="*/ 19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9 w 21"/>
                <a:gd name="T1" fmla="*/ 6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6"/>
                  </a:moveTo>
                  <a:cubicBezTo>
                    <a:pt x="21" y="11"/>
                    <a:pt x="19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62" name="Freeform 94"/>
            <p:cNvSpPr>
              <a:spLocks noChangeArrowheads="1"/>
            </p:cNvSpPr>
            <p:nvPr/>
          </p:nvSpPr>
          <p:spPr bwMode="auto">
            <a:xfrm>
              <a:off x="3118" y="1132"/>
              <a:ext cx="102" cy="98"/>
            </a:xfrm>
            <a:custGeom>
              <a:avLst/>
              <a:gdLst>
                <a:gd name="G0" fmla="*/ 18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3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8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8 w 21"/>
                <a:gd name="T1" fmla="*/ 6 h 20"/>
                <a:gd name="T2" fmla="*/ 14 w 21"/>
                <a:gd name="T3" fmla="*/ 18 h 20"/>
                <a:gd name="T4" fmla="*/ 2 w 21"/>
                <a:gd name="T5" fmla="*/ 13 h 20"/>
                <a:gd name="T6" fmla="*/ 7 w 21"/>
                <a:gd name="T7" fmla="*/ 2 h 20"/>
                <a:gd name="T8" fmla="*/ 18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8" y="6"/>
                  </a:moveTo>
                  <a:cubicBezTo>
                    <a:pt x="21" y="11"/>
                    <a:pt x="18" y="16"/>
                    <a:pt x="14" y="18"/>
                  </a:cubicBezTo>
                  <a:cubicBezTo>
                    <a:pt x="9" y="20"/>
                    <a:pt x="4" y="18"/>
                    <a:pt x="2" y="13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6" y="2"/>
                    <a:pt x="18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63" name="Freeform 95"/>
            <p:cNvSpPr>
              <a:spLocks noChangeArrowheads="1"/>
            </p:cNvSpPr>
            <p:nvPr/>
          </p:nvSpPr>
          <p:spPr bwMode="auto">
            <a:xfrm>
              <a:off x="2345" y="1172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64" name="Freeform 96"/>
            <p:cNvSpPr>
              <a:spLocks noChangeArrowheads="1"/>
            </p:cNvSpPr>
            <p:nvPr/>
          </p:nvSpPr>
          <p:spPr bwMode="auto">
            <a:xfrm>
              <a:off x="2943" y="790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65" name="Freeform 97"/>
            <p:cNvSpPr>
              <a:spLocks noChangeArrowheads="1"/>
            </p:cNvSpPr>
            <p:nvPr/>
          </p:nvSpPr>
          <p:spPr bwMode="auto">
            <a:xfrm>
              <a:off x="2374" y="619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66" name="Freeform 98"/>
            <p:cNvSpPr>
              <a:spLocks noChangeArrowheads="1"/>
            </p:cNvSpPr>
            <p:nvPr/>
          </p:nvSpPr>
          <p:spPr bwMode="auto">
            <a:xfrm>
              <a:off x="3225" y="2673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5" y="18"/>
                    <a:pt x="2" y="14"/>
                  </a:cubicBezTo>
                  <a:cubicBezTo>
                    <a:pt x="0" y="9"/>
                    <a:pt x="3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67" name="Freeform 99"/>
            <p:cNvSpPr>
              <a:spLocks noChangeArrowheads="1"/>
            </p:cNvSpPr>
            <p:nvPr/>
          </p:nvSpPr>
          <p:spPr bwMode="auto">
            <a:xfrm>
              <a:off x="2467" y="2976"/>
              <a:ext cx="102" cy="98"/>
            </a:xfrm>
            <a:custGeom>
              <a:avLst/>
              <a:gdLst>
                <a:gd name="G0" fmla="*/ 19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9 w 21"/>
                <a:gd name="T1" fmla="*/ 6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6"/>
                  </a:moveTo>
                  <a:cubicBezTo>
                    <a:pt x="21" y="11"/>
                    <a:pt x="19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68" name="Freeform 100"/>
            <p:cNvSpPr>
              <a:spLocks noChangeArrowheads="1"/>
            </p:cNvSpPr>
            <p:nvPr/>
          </p:nvSpPr>
          <p:spPr bwMode="auto">
            <a:xfrm>
              <a:off x="2535" y="3602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69" name="Freeform 101"/>
            <p:cNvSpPr>
              <a:spLocks noChangeArrowheads="1"/>
            </p:cNvSpPr>
            <p:nvPr/>
          </p:nvSpPr>
          <p:spPr bwMode="auto">
            <a:xfrm>
              <a:off x="1865" y="3481"/>
              <a:ext cx="98" cy="96"/>
            </a:xfrm>
            <a:custGeom>
              <a:avLst/>
              <a:gdLst>
                <a:gd name="G0" fmla="*/ 18 20 1"/>
                <a:gd name="G1" fmla="*/ G0 1 20"/>
                <a:gd name="G2" fmla="*/ 6 20 1"/>
                <a:gd name="G3" fmla="*/ G2 1 20"/>
                <a:gd name="G4" fmla="*/ 14 20 1"/>
                <a:gd name="G5" fmla="*/ G4 1 20"/>
                <a:gd name="G6" fmla="*/ 18 20 1"/>
                <a:gd name="G7" fmla="*/ G6 1 20"/>
                <a:gd name="G8" fmla="*/ 2 20 1"/>
                <a:gd name="G9" fmla="*/ G8 1 20"/>
                <a:gd name="G10" fmla="*/ 14 20 1"/>
                <a:gd name="G11" fmla="*/ G10 1 20"/>
                <a:gd name="G12" fmla="*/ 6 20 1"/>
                <a:gd name="G13" fmla="*/ G12 1 20"/>
                <a:gd name="G14" fmla="*/ 2 20 1"/>
                <a:gd name="G15" fmla="*/ G14 1 20"/>
                <a:gd name="G16" fmla="*/ 18 20 1"/>
                <a:gd name="G17" fmla="*/ G16 1 20"/>
                <a:gd name="G18" fmla="*/ 6 20 1"/>
                <a:gd name="G19" fmla="*/ G18 1 20"/>
                <a:gd name="G20" fmla="+- 20 0 0"/>
                <a:gd name="G21" fmla="+- 20 0 0"/>
                <a:gd name="T0" fmla="*/ 18 w 20"/>
                <a:gd name="T1" fmla="*/ 6 h 20"/>
                <a:gd name="T2" fmla="*/ 14 w 20"/>
                <a:gd name="T3" fmla="*/ 18 h 20"/>
                <a:gd name="T4" fmla="*/ 2 w 20"/>
                <a:gd name="T5" fmla="*/ 14 h 20"/>
                <a:gd name="T6" fmla="*/ 6 w 20"/>
                <a:gd name="T7" fmla="*/ 2 h 20"/>
                <a:gd name="T8" fmla="*/ 18 w 20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8" y="6"/>
                  </a:moveTo>
                  <a:cubicBezTo>
                    <a:pt x="20" y="11"/>
                    <a:pt x="18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70" name="Freeform 102"/>
            <p:cNvSpPr>
              <a:spLocks noChangeArrowheads="1"/>
            </p:cNvSpPr>
            <p:nvPr/>
          </p:nvSpPr>
          <p:spPr bwMode="auto">
            <a:xfrm>
              <a:off x="3371" y="3304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71" name="Freeform 103"/>
            <p:cNvSpPr>
              <a:spLocks noChangeArrowheads="1"/>
            </p:cNvSpPr>
            <p:nvPr/>
          </p:nvSpPr>
          <p:spPr bwMode="auto">
            <a:xfrm>
              <a:off x="3089" y="3143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72" name="Freeform 104"/>
            <p:cNvSpPr>
              <a:spLocks noChangeArrowheads="1"/>
            </p:cNvSpPr>
            <p:nvPr/>
          </p:nvSpPr>
          <p:spPr bwMode="auto">
            <a:xfrm>
              <a:off x="3637" y="2311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73" name="Freeform 105"/>
            <p:cNvSpPr>
              <a:spLocks noChangeArrowheads="1"/>
            </p:cNvSpPr>
            <p:nvPr/>
          </p:nvSpPr>
          <p:spPr bwMode="auto">
            <a:xfrm>
              <a:off x="3769" y="1798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74" name="Freeform 106"/>
            <p:cNvSpPr>
              <a:spLocks noChangeArrowheads="1"/>
            </p:cNvSpPr>
            <p:nvPr/>
          </p:nvSpPr>
          <p:spPr bwMode="auto">
            <a:xfrm>
              <a:off x="3025" y="2228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75" name="Freeform 107"/>
            <p:cNvSpPr>
              <a:spLocks noChangeArrowheads="1"/>
            </p:cNvSpPr>
            <p:nvPr/>
          </p:nvSpPr>
          <p:spPr bwMode="auto">
            <a:xfrm>
              <a:off x="3676" y="1264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76" name="Freeform 108"/>
            <p:cNvSpPr>
              <a:spLocks noChangeArrowheads="1"/>
            </p:cNvSpPr>
            <p:nvPr/>
          </p:nvSpPr>
          <p:spPr bwMode="auto">
            <a:xfrm>
              <a:off x="3427" y="982"/>
              <a:ext cx="100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77" name="Freeform 109"/>
            <p:cNvSpPr>
              <a:spLocks noChangeArrowheads="1"/>
            </p:cNvSpPr>
            <p:nvPr/>
          </p:nvSpPr>
          <p:spPr bwMode="auto">
            <a:xfrm>
              <a:off x="3975" y="2076"/>
              <a:ext cx="100" cy="98"/>
            </a:xfrm>
            <a:custGeom>
              <a:avLst/>
              <a:gdLst>
                <a:gd name="G0" fmla="*/ 19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9 w 21"/>
                <a:gd name="T1" fmla="*/ 6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6"/>
                  </a:moveTo>
                  <a:cubicBezTo>
                    <a:pt x="21" y="11"/>
                    <a:pt x="18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6" y="2"/>
                    <a:pt x="19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78" name="Freeform 110"/>
            <p:cNvSpPr>
              <a:spLocks noChangeArrowheads="1"/>
            </p:cNvSpPr>
            <p:nvPr/>
          </p:nvSpPr>
          <p:spPr bwMode="auto">
            <a:xfrm>
              <a:off x="3779" y="2762"/>
              <a:ext cx="100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79" name="Freeform 111"/>
            <p:cNvSpPr>
              <a:spLocks noChangeArrowheads="1"/>
            </p:cNvSpPr>
            <p:nvPr/>
          </p:nvSpPr>
          <p:spPr bwMode="auto">
            <a:xfrm>
              <a:off x="3328" y="2043"/>
              <a:ext cx="98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80" name="Freeform 112"/>
            <p:cNvSpPr>
              <a:spLocks noChangeArrowheads="1"/>
            </p:cNvSpPr>
            <p:nvPr/>
          </p:nvSpPr>
          <p:spPr bwMode="auto">
            <a:xfrm>
              <a:off x="2389" y="1221"/>
              <a:ext cx="106" cy="675"/>
            </a:xfrm>
            <a:custGeom>
              <a:avLst/>
              <a:gdLst>
                <a:gd name="G0" fmla="*/ 52 52 1"/>
                <a:gd name="G1" fmla="*/ G0 1 52"/>
                <a:gd name="G2" fmla="*/ 328 328 1"/>
                <a:gd name="G3" fmla="*/ G2 1 328"/>
                <a:gd name="G4" fmla="*/ 48 52 1"/>
                <a:gd name="G5" fmla="*/ G4 1 52"/>
                <a:gd name="G6" fmla="*/ 328 328 1"/>
                <a:gd name="G7" fmla="*/ G6 1 328"/>
                <a:gd name="G8" fmla="*/ 1 0 0"/>
                <a:gd name="G9" fmla="*/ G8 52 1"/>
                <a:gd name="G10" fmla="*/ G9 1 52"/>
                <a:gd name="G11" fmla="*/ 1 0 0"/>
                <a:gd name="G12" fmla="*/ G11 328 1"/>
                <a:gd name="G13" fmla="*/ G12 1 328"/>
                <a:gd name="G14" fmla="*/ 5 52 1"/>
                <a:gd name="G15" fmla="*/ G14 1 52"/>
                <a:gd name="G16" fmla="*/ 1 0 0"/>
                <a:gd name="G17" fmla="*/ G16 328 1"/>
                <a:gd name="G18" fmla="*/ G17 1 328"/>
                <a:gd name="G19" fmla="*/ 52 52 1"/>
                <a:gd name="G20" fmla="*/ G19 1 52"/>
                <a:gd name="G21" fmla="*/ 328 328 1"/>
                <a:gd name="G22" fmla="*/ G21 1 328"/>
                <a:gd name="G23" fmla="+- 52 0 0"/>
                <a:gd name="G24" fmla="+- 328 0 0"/>
                <a:gd name="T0" fmla="*/ 52 w 52"/>
                <a:gd name="T1" fmla="*/ 328 h 328"/>
                <a:gd name="T2" fmla="*/ 48 w 52"/>
                <a:gd name="T3" fmla="*/ 328 h 328"/>
                <a:gd name="T4" fmla="*/ 0 w 52"/>
                <a:gd name="T5" fmla="*/ 0 h 328"/>
                <a:gd name="T6" fmla="*/ 5 w 52"/>
                <a:gd name="T7" fmla="*/ 0 h 328"/>
                <a:gd name="T8" fmla="*/ 52 w 52"/>
                <a:gd name="T9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8">
                  <a:moveTo>
                    <a:pt x="52" y="328"/>
                  </a:moveTo>
                  <a:lnTo>
                    <a:pt x="48" y="328"/>
                  </a:lnTo>
                  <a:lnTo>
                    <a:pt x="0" y="0"/>
                  </a:lnTo>
                  <a:lnTo>
                    <a:pt x="5" y="0"/>
                  </a:lnTo>
                  <a:lnTo>
                    <a:pt x="52" y="32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81" name="Freeform 113"/>
            <p:cNvSpPr>
              <a:spLocks noChangeArrowheads="1"/>
            </p:cNvSpPr>
            <p:nvPr/>
          </p:nvSpPr>
          <p:spPr bwMode="auto">
            <a:xfrm>
              <a:off x="2506" y="1695"/>
              <a:ext cx="376" cy="219"/>
            </a:xfrm>
            <a:custGeom>
              <a:avLst/>
              <a:gdLst>
                <a:gd name="G0" fmla="*/ 1 0 0"/>
                <a:gd name="G1" fmla="*/ G0 183 1"/>
                <a:gd name="G2" fmla="*/ G1 1 183"/>
                <a:gd name="G3" fmla="*/ 107 107 1"/>
                <a:gd name="G4" fmla="*/ G3 1 107"/>
                <a:gd name="G5" fmla="*/ 1 0 0"/>
                <a:gd name="G6" fmla="*/ G5 183 1"/>
                <a:gd name="G7" fmla="*/ G6 1 183"/>
                <a:gd name="G8" fmla="*/ 105 107 1"/>
                <a:gd name="G9" fmla="*/ G8 1 107"/>
                <a:gd name="G10" fmla="*/ 181 183 1"/>
                <a:gd name="G11" fmla="*/ G10 1 183"/>
                <a:gd name="G12" fmla="*/ 1 0 0"/>
                <a:gd name="G13" fmla="*/ G12 107 1"/>
                <a:gd name="G14" fmla="*/ G13 1 107"/>
                <a:gd name="G15" fmla="*/ 183 183 1"/>
                <a:gd name="G16" fmla="*/ G15 1 183"/>
                <a:gd name="G17" fmla="*/ 3 107 1"/>
                <a:gd name="G18" fmla="*/ G17 1 107"/>
                <a:gd name="G19" fmla="*/ 1 0 0"/>
                <a:gd name="G20" fmla="*/ G19 183 1"/>
                <a:gd name="G21" fmla="*/ G20 1 183"/>
                <a:gd name="G22" fmla="*/ 107 107 1"/>
                <a:gd name="G23" fmla="*/ G22 1 107"/>
                <a:gd name="G24" fmla="+- 183 0 0"/>
                <a:gd name="G25" fmla="+- 107 0 0"/>
                <a:gd name="T0" fmla="*/ 0 w 183"/>
                <a:gd name="T1" fmla="*/ 107 h 107"/>
                <a:gd name="T2" fmla="*/ 0 w 183"/>
                <a:gd name="T3" fmla="*/ 105 h 107"/>
                <a:gd name="T4" fmla="*/ 181 w 183"/>
                <a:gd name="T5" fmla="*/ 0 h 107"/>
                <a:gd name="T6" fmla="*/ 183 w 183"/>
                <a:gd name="T7" fmla="*/ 3 h 107"/>
                <a:gd name="T8" fmla="*/ 0 w 183"/>
                <a:gd name="T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07">
                  <a:moveTo>
                    <a:pt x="0" y="107"/>
                  </a:moveTo>
                  <a:lnTo>
                    <a:pt x="0" y="105"/>
                  </a:lnTo>
                  <a:lnTo>
                    <a:pt x="181" y="0"/>
                  </a:lnTo>
                  <a:lnTo>
                    <a:pt x="183" y="3"/>
                  </a:lnTo>
                  <a:lnTo>
                    <a:pt x="0" y="10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82" name="Freeform 114"/>
            <p:cNvSpPr>
              <a:spLocks noChangeArrowheads="1"/>
            </p:cNvSpPr>
            <p:nvPr/>
          </p:nvSpPr>
          <p:spPr bwMode="auto">
            <a:xfrm>
              <a:off x="2477" y="1911"/>
              <a:ext cx="174" cy="644"/>
            </a:xfrm>
            <a:custGeom>
              <a:avLst/>
              <a:gdLst>
                <a:gd name="G0" fmla="*/ 85 85 1"/>
                <a:gd name="G1" fmla="*/ G0 1 85"/>
                <a:gd name="G2" fmla="*/ 311 313 1"/>
                <a:gd name="G3" fmla="*/ G2 1 313"/>
                <a:gd name="G4" fmla="*/ 81 85 1"/>
                <a:gd name="G5" fmla="*/ G4 1 85"/>
                <a:gd name="G6" fmla="*/ 313 313 1"/>
                <a:gd name="G7" fmla="*/ G6 1 313"/>
                <a:gd name="G8" fmla="*/ 1 0 0"/>
                <a:gd name="G9" fmla="*/ G8 85 1"/>
                <a:gd name="G10" fmla="*/ G9 1 85"/>
                <a:gd name="G11" fmla="*/ 1 0 0"/>
                <a:gd name="G12" fmla="*/ G11 313 1"/>
                <a:gd name="G13" fmla="*/ G12 1 313"/>
                <a:gd name="G14" fmla="*/ 2 85 1"/>
                <a:gd name="G15" fmla="*/ G14 1 85"/>
                <a:gd name="G16" fmla="*/ 1 0 0"/>
                <a:gd name="G17" fmla="*/ G16 313 1"/>
                <a:gd name="G18" fmla="*/ G17 1 313"/>
                <a:gd name="G19" fmla="*/ 85 85 1"/>
                <a:gd name="G20" fmla="*/ G19 1 85"/>
                <a:gd name="G21" fmla="*/ 311 313 1"/>
                <a:gd name="G22" fmla="*/ G21 1 313"/>
                <a:gd name="G23" fmla="+- 85 0 0"/>
                <a:gd name="G24" fmla="+- 313 0 0"/>
                <a:gd name="T0" fmla="*/ 85 w 85"/>
                <a:gd name="T1" fmla="*/ 311 h 313"/>
                <a:gd name="T2" fmla="*/ 81 w 85"/>
                <a:gd name="T3" fmla="*/ 313 h 313"/>
                <a:gd name="T4" fmla="*/ 0 w 85"/>
                <a:gd name="T5" fmla="*/ 0 h 313"/>
                <a:gd name="T6" fmla="*/ 2 w 85"/>
                <a:gd name="T7" fmla="*/ 0 h 313"/>
                <a:gd name="T8" fmla="*/ 85 w 85"/>
                <a:gd name="T9" fmla="*/ 311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313">
                  <a:moveTo>
                    <a:pt x="85" y="311"/>
                  </a:moveTo>
                  <a:lnTo>
                    <a:pt x="81" y="313"/>
                  </a:lnTo>
                  <a:lnTo>
                    <a:pt x="0" y="0"/>
                  </a:lnTo>
                  <a:lnTo>
                    <a:pt x="2" y="0"/>
                  </a:lnTo>
                  <a:lnTo>
                    <a:pt x="85" y="31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83" name="Freeform 115"/>
            <p:cNvSpPr>
              <a:spLocks noChangeArrowheads="1"/>
            </p:cNvSpPr>
            <p:nvPr/>
          </p:nvSpPr>
          <p:spPr bwMode="auto">
            <a:xfrm>
              <a:off x="2150" y="1862"/>
              <a:ext cx="341" cy="34"/>
            </a:xfrm>
            <a:custGeom>
              <a:avLst/>
              <a:gdLst>
                <a:gd name="G0" fmla="*/ 166 166 1"/>
                <a:gd name="G1" fmla="*/ G0 1 166"/>
                <a:gd name="G2" fmla="*/ 17 17 1"/>
                <a:gd name="G3" fmla="*/ G2 1 17"/>
                <a:gd name="G4" fmla="*/ 1 0 0"/>
                <a:gd name="G5" fmla="*/ G4 166 1"/>
                <a:gd name="G6" fmla="*/ G5 1 166"/>
                <a:gd name="G7" fmla="*/ 5 17 1"/>
                <a:gd name="G8" fmla="*/ G7 1 17"/>
                <a:gd name="G9" fmla="*/ 1 0 0"/>
                <a:gd name="G10" fmla="*/ G9 166 1"/>
                <a:gd name="G11" fmla="*/ G10 1 166"/>
                <a:gd name="G12" fmla="*/ 1 0 0"/>
                <a:gd name="G13" fmla="*/ G12 17 1"/>
                <a:gd name="G14" fmla="*/ G13 1 17"/>
                <a:gd name="G15" fmla="*/ 166 166 1"/>
                <a:gd name="G16" fmla="*/ G15 1 166"/>
                <a:gd name="G17" fmla="*/ 14 17 1"/>
                <a:gd name="G18" fmla="*/ G17 1 17"/>
                <a:gd name="G19" fmla="*/ 166 166 1"/>
                <a:gd name="G20" fmla="*/ G19 1 166"/>
                <a:gd name="G21" fmla="*/ 17 17 1"/>
                <a:gd name="G22" fmla="*/ G21 1 17"/>
                <a:gd name="G23" fmla="+- 166 0 0"/>
                <a:gd name="G24" fmla="+- 17 0 0"/>
                <a:gd name="T0" fmla="*/ 166 w 166"/>
                <a:gd name="T1" fmla="*/ 17 h 17"/>
                <a:gd name="T2" fmla="*/ 0 w 166"/>
                <a:gd name="T3" fmla="*/ 5 h 17"/>
                <a:gd name="T4" fmla="*/ 0 w 166"/>
                <a:gd name="T5" fmla="*/ 0 h 17"/>
                <a:gd name="T6" fmla="*/ 166 w 166"/>
                <a:gd name="T7" fmla="*/ 14 h 17"/>
                <a:gd name="T8" fmla="*/ 166 w 166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7">
                  <a:moveTo>
                    <a:pt x="166" y="17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166" y="14"/>
                  </a:lnTo>
                  <a:lnTo>
                    <a:pt x="166" y="1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84" name="Freeform 116"/>
            <p:cNvSpPr>
              <a:spLocks noChangeArrowheads="1"/>
            </p:cNvSpPr>
            <p:nvPr/>
          </p:nvSpPr>
          <p:spPr bwMode="auto">
            <a:xfrm>
              <a:off x="2438" y="1172"/>
              <a:ext cx="718" cy="52"/>
            </a:xfrm>
            <a:custGeom>
              <a:avLst/>
              <a:gdLst>
                <a:gd name="G0" fmla="*/ 349 349 1"/>
                <a:gd name="G1" fmla="*/ G0 1 349"/>
                <a:gd name="G2" fmla="*/ 3 26 1"/>
                <a:gd name="G3" fmla="*/ G2 1 26"/>
                <a:gd name="G4" fmla="*/ 1 0 0"/>
                <a:gd name="G5" fmla="*/ G4 349 1"/>
                <a:gd name="G6" fmla="*/ G5 1 349"/>
                <a:gd name="G7" fmla="*/ 26 26 1"/>
                <a:gd name="G8" fmla="*/ G7 1 26"/>
                <a:gd name="G9" fmla="*/ 1 0 0"/>
                <a:gd name="G10" fmla="*/ G9 349 1"/>
                <a:gd name="G11" fmla="*/ G10 1 349"/>
                <a:gd name="G12" fmla="*/ 24 26 1"/>
                <a:gd name="G13" fmla="*/ G12 1 26"/>
                <a:gd name="G14" fmla="*/ 349 349 1"/>
                <a:gd name="G15" fmla="*/ G14 1 349"/>
                <a:gd name="G16" fmla="*/ 1 0 0"/>
                <a:gd name="G17" fmla="*/ G16 26 1"/>
                <a:gd name="G18" fmla="*/ G17 1 26"/>
                <a:gd name="G19" fmla="*/ 349 349 1"/>
                <a:gd name="G20" fmla="*/ G19 1 349"/>
                <a:gd name="G21" fmla="*/ 3 26 1"/>
                <a:gd name="G22" fmla="*/ G21 1 26"/>
                <a:gd name="G23" fmla="+- 349 0 0"/>
                <a:gd name="G24" fmla="+- 26 0 0"/>
                <a:gd name="T0" fmla="*/ 349 w 349"/>
                <a:gd name="T1" fmla="*/ 3 h 26"/>
                <a:gd name="T2" fmla="*/ 0 w 349"/>
                <a:gd name="T3" fmla="*/ 26 h 26"/>
                <a:gd name="T4" fmla="*/ 0 w 349"/>
                <a:gd name="T5" fmla="*/ 24 h 26"/>
                <a:gd name="T6" fmla="*/ 349 w 349"/>
                <a:gd name="T7" fmla="*/ 0 h 26"/>
                <a:gd name="T8" fmla="*/ 349 w 349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26">
                  <a:moveTo>
                    <a:pt x="349" y="3"/>
                  </a:moveTo>
                  <a:lnTo>
                    <a:pt x="0" y="26"/>
                  </a:lnTo>
                  <a:lnTo>
                    <a:pt x="0" y="24"/>
                  </a:lnTo>
                  <a:lnTo>
                    <a:pt x="349" y="0"/>
                  </a:lnTo>
                  <a:lnTo>
                    <a:pt x="349" y="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85" name="Freeform 117"/>
            <p:cNvSpPr>
              <a:spLocks noChangeArrowheads="1"/>
            </p:cNvSpPr>
            <p:nvPr/>
          </p:nvSpPr>
          <p:spPr bwMode="auto">
            <a:xfrm>
              <a:off x="2883" y="1172"/>
              <a:ext cx="277" cy="518"/>
            </a:xfrm>
            <a:custGeom>
              <a:avLst/>
              <a:gdLst>
                <a:gd name="G0" fmla="*/ 2 135 1"/>
                <a:gd name="G1" fmla="*/ G0 1 135"/>
                <a:gd name="G2" fmla="*/ 252 252 1"/>
                <a:gd name="G3" fmla="*/ G2 1 252"/>
                <a:gd name="G4" fmla="*/ 1 0 0"/>
                <a:gd name="G5" fmla="*/ G4 135 1"/>
                <a:gd name="G6" fmla="*/ G5 1 135"/>
                <a:gd name="G7" fmla="*/ 250 252 1"/>
                <a:gd name="G8" fmla="*/ G7 1 252"/>
                <a:gd name="G9" fmla="*/ 133 135 1"/>
                <a:gd name="G10" fmla="*/ G9 1 135"/>
                <a:gd name="G11" fmla="*/ 1 0 0"/>
                <a:gd name="G12" fmla="*/ G11 252 1"/>
                <a:gd name="G13" fmla="*/ G12 1 252"/>
                <a:gd name="G14" fmla="*/ 135 135 1"/>
                <a:gd name="G15" fmla="*/ G14 1 135"/>
                <a:gd name="G16" fmla="*/ 3 252 1"/>
                <a:gd name="G17" fmla="*/ G16 1 252"/>
                <a:gd name="G18" fmla="*/ 2 135 1"/>
                <a:gd name="G19" fmla="*/ G18 1 135"/>
                <a:gd name="G20" fmla="*/ 252 252 1"/>
                <a:gd name="G21" fmla="*/ G20 1 252"/>
                <a:gd name="G22" fmla="+- 135 0 0"/>
                <a:gd name="G23" fmla="+- 252 0 0"/>
                <a:gd name="T0" fmla="*/ 2 w 135"/>
                <a:gd name="T1" fmla="*/ 252 h 252"/>
                <a:gd name="T2" fmla="*/ 0 w 135"/>
                <a:gd name="T3" fmla="*/ 250 h 252"/>
                <a:gd name="T4" fmla="*/ 133 w 135"/>
                <a:gd name="T5" fmla="*/ 0 h 252"/>
                <a:gd name="T6" fmla="*/ 135 w 135"/>
                <a:gd name="T7" fmla="*/ 3 h 252"/>
                <a:gd name="T8" fmla="*/ 2 w 135"/>
                <a:gd name="T9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52">
                  <a:moveTo>
                    <a:pt x="2" y="252"/>
                  </a:moveTo>
                  <a:lnTo>
                    <a:pt x="0" y="250"/>
                  </a:lnTo>
                  <a:lnTo>
                    <a:pt x="133" y="0"/>
                  </a:lnTo>
                  <a:lnTo>
                    <a:pt x="135" y="3"/>
                  </a:lnTo>
                  <a:lnTo>
                    <a:pt x="2" y="25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86" name="Freeform 118"/>
            <p:cNvSpPr>
              <a:spLocks noChangeArrowheads="1"/>
            </p:cNvSpPr>
            <p:nvPr/>
          </p:nvSpPr>
          <p:spPr bwMode="auto">
            <a:xfrm>
              <a:off x="3176" y="1172"/>
              <a:ext cx="646" cy="679"/>
            </a:xfrm>
            <a:custGeom>
              <a:avLst/>
              <a:gdLst>
                <a:gd name="G0" fmla="*/ 312 314 1"/>
                <a:gd name="G1" fmla="*/ G0 1 314"/>
                <a:gd name="G2" fmla="*/ 330 330 1"/>
                <a:gd name="G3" fmla="*/ G2 1 330"/>
                <a:gd name="G4" fmla="*/ 1 0 0"/>
                <a:gd name="G5" fmla="*/ G4 314 1"/>
                <a:gd name="G6" fmla="*/ G5 1 314"/>
                <a:gd name="G7" fmla="*/ 3 330 1"/>
                <a:gd name="G8" fmla="*/ G7 1 330"/>
                <a:gd name="G9" fmla="*/ 1 0 0"/>
                <a:gd name="G10" fmla="*/ G9 314 1"/>
                <a:gd name="G11" fmla="*/ G10 1 314"/>
                <a:gd name="G12" fmla="*/ 1 0 0"/>
                <a:gd name="G13" fmla="*/ G12 330 1"/>
                <a:gd name="G14" fmla="*/ G13 1 330"/>
                <a:gd name="G15" fmla="*/ 314 314 1"/>
                <a:gd name="G16" fmla="*/ G15 1 314"/>
                <a:gd name="G17" fmla="*/ 328 330 1"/>
                <a:gd name="G18" fmla="*/ G17 1 330"/>
                <a:gd name="G19" fmla="*/ 312 314 1"/>
                <a:gd name="G20" fmla="*/ G19 1 314"/>
                <a:gd name="G21" fmla="*/ 330 330 1"/>
                <a:gd name="G22" fmla="*/ G21 1 330"/>
                <a:gd name="G23" fmla="+- 314 0 0"/>
                <a:gd name="G24" fmla="+- 330 0 0"/>
                <a:gd name="T0" fmla="*/ 312 w 314"/>
                <a:gd name="T1" fmla="*/ 330 h 330"/>
                <a:gd name="T2" fmla="*/ 0 w 314"/>
                <a:gd name="T3" fmla="*/ 3 h 330"/>
                <a:gd name="T4" fmla="*/ 0 w 314"/>
                <a:gd name="T5" fmla="*/ 0 h 330"/>
                <a:gd name="T6" fmla="*/ 314 w 314"/>
                <a:gd name="T7" fmla="*/ 328 h 330"/>
                <a:gd name="T8" fmla="*/ 312 w 314"/>
                <a:gd name="T9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330">
                  <a:moveTo>
                    <a:pt x="312" y="33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314" y="328"/>
                  </a:lnTo>
                  <a:lnTo>
                    <a:pt x="312" y="3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87" name="Freeform 119"/>
            <p:cNvSpPr>
              <a:spLocks noChangeArrowheads="1"/>
            </p:cNvSpPr>
            <p:nvPr/>
          </p:nvSpPr>
          <p:spPr bwMode="auto">
            <a:xfrm>
              <a:off x="3172" y="1178"/>
              <a:ext cx="209" cy="893"/>
            </a:xfrm>
            <a:custGeom>
              <a:avLst/>
              <a:gdLst>
                <a:gd name="G0" fmla="*/ 102 102 1"/>
                <a:gd name="G1" fmla="*/ G0 1 102"/>
                <a:gd name="G2" fmla="*/ 434 434 1"/>
                <a:gd name="G3" fmla="*/ G2 1 434"/>
                <a:gd name="G4" fmla="*/ 97 102 1"/>
                <a:gd name="G5" fmla="*/ G4 1 102"/>
                <a:gd name="G6" fmla="*/ 434 434 1"/>
                <a:gd name="G7" fmla="*/ G6 1 434"/>
                <a:gd name="G8" fmla="*/ 1 0 0"/>
                <a:gd name="G9" fmla="*/ G8 102 1"/>
                <a:gd name="G10" fmla="*/ G9 1 102"/>
                <a:gd name="G11" fmla="*/ 1 0 0"/>
                <a:gd name="G12" fmla="*/ G11 434 1"/>
                <a:gd name="G13" fmla="*/ G12 1 434"/>
                <a:gd name="G14" fmla="*/ 5 102 1"/>
                <a:gd name="G15" fmla="*/ G14 1 102"/>
                <a:gd name="G16" fmla="*/ 1 0 0"/>
                <a:gd name="G17" fmla="*/ G16 434 1"/>
                <a:gd name="G18" fmla="*/ G17 1 434"/>
                <a:gd name="G19" fmla="*/ 102 102 1"/>
                <a:gd name="G20" fmla="*/ G19 1 102"/>
                <a:gd name="G21" fmla="*/ 434 434 1"/>
                <a:gd name="G22" fmla="*/ G21 1 434"/>
                <a:gd name="G23" fmla="+- 102 0 0"/>
                <a:gd name="G24" fmla="+- 434 0 0"/>
                <a:gd name="T0" fmla="*/ 102 w 102"/>
                <a:gd name="T1" fmla="*/ 434 h 434"/>
                <a:gd name="T2" fmla="*/ 97 w 102"/>
                <a:gd name="T3" fmla="*/ 434 h 434"/>
                <a:gd name="T4" fmla="*/ 0 w 102"/>
                <a:gd name="T5" fmla="*/ 0 h 434"/>
                <a:gd name="T6" fmla="*/ 5 w 102"/>
                <a:gd name="T7" fmla="*/ 0 h 434"/>
                <a:gd name="T8" fmla="*/ 102 w 102"/>
                <a:gd name="T9" fmla="*/ 43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434">
                  <a:moveTo>
                    <a:pt x="102" y="434"/>
                  </a:moveTo>
                  <a:lnTo>
                    <a:pt x="97" y="434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2" y="43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88" name="Freeform 120"/>
            <p:cNvSpPr>
              <a:spLocks noChangeArrowheads="1"/>
            </p:cNvSpPr>
            <p:nvPr/>
          </p:nvSpPr>
          <p:spPr bwMode="auto">
            <a:xfrm>
              <a:off x="2492" y="1891"/>
              <a:ext cx="565" cy="380"/>
            </a:xfrm>
            <a:custGeom>
              <a:avLst/>
              <a:gdLst>
                <a:gd name="G0" fmla="*/ 273 275 1"/>
                <a:gd name="G1" fmla="*/ G0 1 275"/>
                <a:gd name="G2" fmla="*/ 185 185 1"/>
                <a:gd name="G3" fmla="*/ G2 1 185"/>
                <a:gd name="G4" fmla="*/ 1 0 0"/>
                <a:gd name="G5" fmla="*/ G4 275 1"/>
                <a:gd name="G6" fmla="*/ G5 1 275"/>
                <a:gd name="G7" fmla="*/ 3 185 1"/>
                <a:gd name="G8" fmla="*/ G7 1 185"/>
                <a:gd name="G9" fmla="*/ 1 0 0"/>
                <a:gd name="G10" fmla="*/ G9 275 1"/>
                <a:gd name="G11" fmla="*/ G10 1 275"/>
                <a:gd name="G12" fmla="*/ 1 0 0"/>
                <a:gd name="G13" fmla="*/ G12 185 1"/>
                <a:gd name="G14" fmla="*/ G13 1 185"/>
                <a:gd name="G15" fmla="*/ 275 275 1"/>
                <a:gd name="G16" fmla="*/ G15 1 275"/>
                <a:gd name="G17" fmla="*/ 183 185 1"/>
                <a:gd name="G18" fmla="*/ G17 1 185"/>
                <a:gd name="G19" fmla="*/ 273 275 1"/>
                <a:gd name="G20" fmla="*/ G19 1 275"/>
                <a:gd name="G21" fmla="*/ 185 185 1"/>
                <a:gd name="G22" fmla="*/ G21 1 185"/>
                <a:gd name="G23" fmla="+- 275 0 0"/>
                <a:gd name="G24" fmla="+- 185 0 0"/>
                <a:gd name="T0" fmla="*/ 273 w 275"/>
                <a:gd name="T1" fmla="*/ 185 h 185"/>
                <a:gd name="T2" fmla="*/ 0 w 275"/>
                <a:gd name="T3" fmla="*/ 3 h 185"/>
                <a:gd name="T4" fmla="*/ 0 w 275"/>
                <a:gd name="T5" fmla="*/ 0 h 185"/>
                <a:gd name="T6" fmla="*/ 275 w 275"/>
                <a:gd name="T7" fmla="*/ 183 h 185"/>
                <a:gd name="T8" fmla="*/ 273 w 275"/>
                <a:gd name="T9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85">
                  <a:moveTo>
                    <a:pt x="273" y="18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75" y="183"/>
                  </a:lnTo>
                  <a:lnTo>
                    <a:pt x="273" y="18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</p:grpSp>
      <p:pic>
        <p:nvPicPr>
          <p:cNvPr id="5" name="Bil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78" y="1289424"/>
            <a:ext cx="1701344" cy="1345566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821" y="3482714"/>
            <a:ext cx="1136904" cy="899160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34" y="4394760"/>
            <a:ext cx="1434578" cy="1134586"/>
          </a:xfrm>
          <a:prstGeom prst="rect">
            <a:avLst/>
          </a:prstGeom>
        </p:spPr>
      </p:pic>
      <p:pic>
        <p:nvPicPr>
          <p:cNvPr id="2" name="Bild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3" y="287528"/>
            <a:ext cx="8635379" cy="6237816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16" y="1168115"/>
            <a:ext cx="1519691" cy="1201900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1974">
            <a:off x="7141411" y="3306444"/>
            <a:ext cx="1402248" cy="1109017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69" y="4467225"/>
            <a:ext cx="1357957" cy="1073987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806" y="5514739"/>
            <a:ext cx="2766666" cy="866589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4670777" y="4653136"/>
            <a:ext cx="3717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chemeClr val="bg1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Realschulen</a:t>
            </a:r>
            <a:endParaRPr lang="fr-FR" sz="2400" dirty="0">
              <a:solidFill>
                <a:schemeClr val="bg1"/>
              </a:solidFill>
              <a:latin typeface="Arial" pitchFamily="34" charset="0"/>
              <a:ea typeface="Roboto" pitchFamily="2" charset="0"/>
              <a:cs typeface="Arial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51520" y="6546894"/>
            <a:ext cx="9361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latin typeface="Arial" pitchFamily="34" charset="0"/>
                <a:cs typeface="Arial" pitchFamily="34" charset="0"/>
              </a:rPr>
              <a:t>Seite 1/10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60648"/>
            <a:ext cx="8672591" cy="6264696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94" y="332655"/>
            <a:ext cx="5482674" cy="3960441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924944"/>
            <a:ext cx="4632514" cy="334632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79512" y="6546894"/>
            <a:ext cx="9361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latin typeface="Arial" pitchFamily="34" charset="0"/>
                <a:cs typeface="Arial" pitchFamily="34" charset="0"/>
              </a:rPr>
              <a:t>Seite 10/10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75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2640"/>
            <a:ext cx="8655990" cy="6252704"/>
          </a:xfrm>
          <a:prstGeom prst="rect">
            <a:avLst/>
          </a:prstGeom>
        </p:spPr>
      </p:pic>
      <p:pic>
        <p:nvPicPr>
          <p:cNvPr id="19" name="Bild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771" y="29549"/>
            <a:ext cx="6721189" cy="4855089"/>
          </a:xfrm>
          <a:prstGeom prst="rect">
            <a:avLst/>
          </a:prstGeom>
        </p:spPr>
      </p:pic>
      <p:pic>
        <p:nvPicPr>
          <p:cNvPr id="20" name="Bild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78" y="296821"/>
            <a:ext cx="8607632" cy="6217772"/>
          </a:xfrm>
          <a:prstGeom prst="rect">
            <a:avLst/>
          </a:prstGeom>
        </p:spPr>
      </p:pic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331641" y="2780928"/>
            <a:ext cx="6696743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000000"/>
              </a:buClr>
              <a:buSzPct val="100000"/>
              <a:defRPr/>
            </a:pPr>
            <a:r>
              <a:rPr lang="de-DE" altLang="x-none" dirty="0">
                <a:solidFill>
                  <a:schemeClr val="bg1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· In Europa sind Deutschland und Frankreich die wichtigsten Handelspartner füreinander.</a:t>
            </a:r>
          </a:p>
          <a:p>
            <a:pPr eaLnBrk="1" hangingPunct="1">
              <a:lnSpc>
                <a:spcPct val="150000"/>
              </a:lnSpc>
              <a:buClr>
                <a:srgbClr val="000000"/>
              </a:buClr>
              <a:buSzPct val="100000"/>
              <a:defRPr/>
            </a:pPr>
            <a:r>
              <a:rPr lang="de-DE" altLang="x-none" dirty="0">
                <a:solidFill>
                  <a:schemeClr val="bg1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· 300 Mio. Menschen sprechen Französisch auf fünf Kontinenten.</a:t>
            </a:r>
          </a:p>
          <a:p>
            <a:pPr eaLnBrk="1" hangingPunct="1">
              <a:lnSpc>
                <a:spcPct val="150000"/>
              </a:lnSpc>
              <a:buClr>
                <a:srgbClr val="000000"/>
              </a:buClr>
              <a:buSzPct val="100000"/>
              <a:defRPr/>
            </a:pPr>
            <a:r>
              <a:rPr lang="de-DE" altLang="x-none" dirty="0">
                <a:solidFill>
                  <a:schemeClr val="bg1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· Die deutsch-französische Verbundenheit prägt Europa und stellt eine vielversprechende Zukunft für unsere Kinder dar.</a:t>
            </a:r>
          </a:p>
        </p:txBody>
      </p:sp>
      <p:pic>
        <p:nvPicPr>
          <p:cNvPr id="6" name="Bild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358" y="5445224"/>
            <a:ext cx="2830106" cy="88646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79512" y="6546894"/>
            <a:ext cx="9361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latin typeface="Arial" pitchFamily="34" charset="0"/>
                <a:cs typeface="Arial" pitchFamily="34" charset="0"/>
              </a:rPr>
              <a:t>Seite 2/10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5308278" y="260648"/>
            <a:ext cx="3550078" cy="6249768"/>
          </a:xfrm>
          <a:prstGeom prst="rect">
            <a:avLst/>
          </a:prstGeom>
          <a:solidFill>
            <a:srgbClr val="00305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fr-FR" sz="1800" b="0" i="0" u="none" strike="noStrike" cap="none" normalizeH="0" baseline="0">
              <a:noFill/>
              <a:effectLst/>
              <a:latin typeface="Arial" charset="0"/>
            </a:endParaRPr>
          </a:p>
        </p:txBody>
      </p:sp>
      <p:pic>
        <p:nvPicPr>
          <p:cNvPr id="14" name="Bild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1542" b="32945"/>
          <a:stretch/>
        </p:blipFill>
        <p:spPr>
          <a:xfrm>
            <a:off x="251520" y="260648"/>
            <a:ext cx="5056758" cy="4189942"/>
          </a:xfrm>
          <a:prstGeom prst="rect">
            <a:avLst/>
          </a:prstGeom>
        </p:spPr>
      </p:pic>
      <p:pic>
        <p:nvPicPr>
          <p:cNvPr id="2" name="Bild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57" b="81801"/>
          <a:stretch/>
        </p:blipFill>
        <p:spPr>
          <a:xfrm>
            <a:off x="240806" y="188641"/>
            <a:ext cx="3765843" cy="1134378"/>
          </a:xfrm>
          <a:prstGeom prst="rect">
            <a:avLst/>
          </a:prstGeom>
        </p:spPr>
      </p:pic>
      <p:sp>
        <p:nvSpPr>
          <p:cNvPr id="129" name="Rectangle 9"/>
          <p:cNvSpPr>
            <a:spLocks noChangeArrowheads="1"/>
          </p:cNvSpPr>
          <p:nvPr/>
        </p:nvSpPr>
        <p:spPr bwMode="auto">
          <a:xfrm>
            <a:off x="179512" y="4581128"/>
            <a:ext cx="5112568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de-DE" sz="1400" dirty="0">
                <a:solidFill>
                  <a:srgbClr val="00305C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Französisch ist </a:t>
            </a:r>
            <a:r>
              <a:rPr lang="de-DE" sz="1400" b="1" dirty="0">
                <a:solidFill>
                  <a:srgbClr val="00305C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Amtssprache in 29 Staaten </a:t>
            </a:r>
            <a:r>
              <a:rPr lang="de-DE" sz="1400" dirty="0">
                <a:solidFill>
                  <a:srgbClr val="00305C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und Arbeitssprache zahlreicher </a:t>
            </a:r>
            <a:r>
              <a:rPr lang="de-DE" sz="1400" b="1" dirty="0">
                <a:solidFill>
                  <a:srgbClr val="00305C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internationaler Organisationen</a:t>
            </a:r>
            <a:r>
              <a:rPr lang="de-DE" sz="1400" dirty="0">
                <a:solidFill>
                  <a:srgbClr val="00305C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.</a:t>
            </a:r>
          </a:p>
          <a:p>
            <a:endParaRPr lang="de-DE" sz="1400" b="1" dirty="0">
              <a:solidFill>
                <a:srgbClr val="00305C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de-DE" sz="1400" b="1" dirty="0">
              <a:solidFill>
                <a:srgbClr val="00305C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de-DE" sz="1400" b="1" dirty="0">
              <a:solidFill>
                <a:srgbClr val="00305C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de-DE" sz="1400" b="1" dirty="0">
              <a:solidFill>
                <a:srgbClr val="00305C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400" dirty="0">
                <a:solidFill>
                  <a:srgbClr val="00305C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Französisch ermöglicht den Zugang zu einem der bedeutendsten </a:t>
            </a:r>
            <a:r>
              <a:rPr lang="de-DE" sz="1400" b="1" dirty="0">
                <a:solidFill>
                  <a:srgbClr val="00305C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Arbeits- und Forschungsmärkte Europas</a:t>
            </a:r>
            <a:r>
              <a:rPr lang="de-DE" sz="1400" dirty="0">
                <a:solidFill>
                  <a:srgbClr val="00305C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.</a:t>
            </a:r>
          </a:p>
          <a:p>
            <a:r>
              <a:rPr lang="de-DE" sz="140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/>
            </a:r>
            <a:br>
              <a:rPr lang="de-DE" sz="140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</a:br>
            <a:endParaRPr lang="de-DE" sz="1400" b="1" dirty="0">
              <a:solidFill>
                <a:srgbClr val="00305C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931559" y="6510416"/>
            <a:ext cx="203292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>
                <a:solidFill>
                  <a:srgbClr val="00305C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Zahlen und Fakten: </a:t>
            </a:r>
            <a:r>
              <a:rPr lang="de-DE" sz="800" dirty="0" err="1">
                <a:solidFill>
                  <a:srgbClr val="00305C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www.ambafrance-de.org</a:t>
            </a:r>
            <a:endParaRPr lang="de-DE" sz="800" dirty="0">
              <a:solidFill>
                <a:srgbClr val="00305C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404" y="3645024"/>
            <a:ext cx="600798" cy="548095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487252" y="2636912"/>
            <a:ext cx="3371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mehr als </a:t>
            </a:r>
            <a:r>
              <a: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4.000 </a:t>
            </a:r>
            <a:r>
              <a:rPr lang="de-D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Standorte</a:t>
            </a:r>
            <a:r>
              <a: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Tochtergesellschaften von über </a:t>
            </a:r>
          </a:p>
          <a:p>
            <a:pPr algn="ctr"/>
            <a:r>
              <a: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2.000 </a:t>
            </a:r>
            <a:r>
              <a:rPr lang="de-D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deutschen Unternehmen</a:t>
            </a:r>
            <a:endParaRPr lang="fr-FR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Textfeld 135"/>
          <p:cNvSpPr txBox="1"/>
          <p:nvPr/>
        </p:nvSpPr>
        <p:spPr>
          <a:xfrm>
            <a:off x="6270930" y="4365104"/>
            <a:ext cx="2045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In Deutschland</a:t>
            </a:r>
            <a:endParaRPr lang="fr-FR" sz="20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Textfeld 136"/>
          <p:cNvSpPr txBox="1"/>
          <p:nvPr/>
        </p:nvSpPr>
        <p:spPr>
          <a:xfrm>
            <a:off x="5487252" y="4797152"/>
            <a:ext cx="32707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Frankreich ist einer der wichtigen Wirtschaftspartner.</a:t>
            </a:r>
          </a:p>
          <a:p>
            <a:pPr algn="ctr"/>
            <a:endParaRPr lang="de-DE" sz="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Etwa </a:t>
            </a:r>
            <a:r>
              <a: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4.000 </a:t>
            </a:r>
            <a:r>
              <a:rPr lang="de-D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französische Unternehmen beschäftigen </a:t>
            </a:r>
          </a:p>
          <a:p>
            <a:pPr algn="ctr"/>
            <a:r>
              <a:rPr lang="de-D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ca. </a:t>
            </a:r>
            <a:r>
              <a: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400.000 </a:t>
            </a:r>
            <a:r>
              <a:rPr lang="de-D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Menschen.</a:t>
            </a:r>
            <a:endParaRPr lang="fr-FR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5292080" y="476672"/>
            <a:ext cx="3735405" cy="169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de-DE" sz="2400" b="1" dirty="0">
                <a:solidFill>
                  <a:schemeClr val="bg1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Ein wichtiger Handelspartner sowohl </a:t>
            </a:r>
          </a:p>
          <a:p>
            <a:r>
              <a:rPr lang="de-DE" sz="2400" b="1" dirty="0">
                <a:solidFill>
                  <a:schemeClr val="bg1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in Deutschland …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6368654" y="2204864"/>
            <a:ext cx="1875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In Frankreich</a:t>
            </a:r>
            <a:endParaRPr lang="fr-FR" sz="20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Bild 11" descr="C:\Users\DELF2\AppData\Local\Microsoft\Windows\INetCache\Content.Word\beo-auf-logo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7209" y="5222178"/>
            <a:ext cx="685697" cy="476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Bild 9" descr="C:\Users\DELF2\Desktop\ee7b1fc6-055b-490b-a59b-a65969e440a2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93198" y="5172289"/>
            <a:ext cx="831745" cy="60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Bild 8" descr="C:\Users\DELF2\Desktop\Logo-de-la-Commission-Europeenn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5181805"/>
            <a:ext cx="864096" cy="5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Résultat de recherche d'images pour &quot;onu logo&quot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70" y="5200947"/>
            <a:ext cx="603330" cy="51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184653"/>
            <a:ext cx="1187624" cy="509491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899592" y="1196752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305C"/>
                </a:solidFill>
                <a:latin typeface="Arial" pitchFamily="34" charset="0"/>
                <a:cs typeface="Arial" pitchFamily="34" charset="0"/>
              </a:rPr>
              <a:t>IN DER WIRTSCHAFT</a:t>
            </a:r>
          </a:p>
          <a:p>
            <a:r>
              <a:rPr lang="de-DE" b="1" dirty="0">
                <a:solidFill>
                  <a:srgbClr val="00305C"/>
                </a:solidFill>
                <a:latin typeface="Arial" pitchFamily="34" charset="0"/>
                <a:cs typeface="Arial" pitchFamily="34" charset="0"/>
              </a:rPr>
              <a:t>ZUSAMMEN ERFOLGREICH</a:t>
            </a:r>
            <a:endParaRPr lang="fr-FR" b="1" dirty="0">
              <a:solidFill>
                <a:srgbClr val="00305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179512" y="6546894"/>
            <a:ext cx="9361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latin typeface="Arial" pitchFamily="34" charset="0"/>
                <a:cs typeface="Arial" pitchFamily="34" charset="0"/>
              </a:rPr>
              <a:t>Seite 3/10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53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57"/>
          <a:stretch/>
        </p:blipFill>
        <p:spPr>
          <a:xfrm>
            <a:off x="323528" y="268881"/>
            <a:ext cx="8640960" cy="2249760"/>
          </a:xfrm>
          <a:prstGeom prst="rect">
            <a:avLst/>
          </a:prstGeom>
        </p:spPr>
      </p:pic>
      <p:pic>
        <p:nvPicPr>
          <p:cNvPr id="15" name="Bild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32"/>
          <a:stretch/>
        </p:blipFill>
        <p:spPr>
          <a:xfrm>
            <a:off x="5921828" y="276251"/>
            <a:ext cx="3258683" cy="6249093"/>
          </a:xfrm>
          <a:prstGeom prst="rect">
            <a:avLst/>
          </a:prstGeom>
        </p:spPr>
      </p:pic>
      <p:pic>
        <p:nvPicPr>
          <p:cNvPr id="13" name="Bild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41"/>
          <a:stretch/>
        </p:blipFill>
        <p:spPr>
          <a:xfrm>
            <a:off x="5940152" y="116632"/>
            <a:ext cx="3330691" cy="6509741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773802" y="2132856"/>
            <a:ext cx="452639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de-DE" sz="2000" b="1" dirty="0">
                <a:solidFill>
                  <a:srgbClr val="FFC000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Das Beste aus beiden Ländern ist </a:t>
            </a:r>
          </a:p>
          <a:p>
            <a:r>
              <a:rPr lang="de-DE" sz="2000" b="1" dirty="0">
                <a:solidFill>
                  <a:srgbClr val="FFC000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unser Erfolg von morgen!</a:t>
            </a:r>
          </a:p>
          <a:p>
            <a:endParaRPr lang="de-DE" sz="2000" b="1" dirty="0">
              <a:solidFill>
                <a:srgbClr val="00305C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899592" y="743851"/>
            <a:ext cx="4752528" cy="95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endParaRPr lang="de-DE" sz="3200" b="1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12" name="Bild 11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00305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821868"/>
            <a:ext cx="1786129" cy="559460"/>
          </a:xfrm>
          <a:prstGeom prst="rect">
            <a:avLst/>
          </a:prstGeom>
        </p:spPr>
      </p:pic>
      <p:pic>
        <p:nvPicPr>
          <p:cNvPr id="14" name="Bild 13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439"/>
            <a:ext cx="1080120" cy="1224521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530723"/>
            <a:ext cx="1152128" cy="26642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365104"/>
            <a:ext cx="797458" cy="57441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857" y="4365104"/>
            <a:ext cx="1072199" cy="49869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811" y="4365104"/>
            <a:ext cx="1039005" cy="51950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599" y="5729944"/>
            <a:ext cx="1293377" cy="440084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836" y="5700163"/>
            <a:ext cx="648072" cy="486054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501" y="5634307"/>
            <a:ext cx="617763" cy="617763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213" y="5808200"/>
            <a:ext cx="1119228" cy="283571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809" y="5692369"/>
            <a:ext cx="672935" cy="504701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05" y="5820582"/>
            <a:ext cx="1261389" cy="300211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755576" y="828001"/>
            <a:ext cx="43284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dirty="0">
                <a:solidFill>
                  <a:schemeClr val="bg1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… als auch in Bayern</a:t>
            </a:r>
          </a:p>
        </p:txBody>
      </p:sp>
      <p:pic>
        <p:nvPicPr>
          <p:cNvPr id="2050" name="Picture 2" descr="https://upload.wikimedia.org/wikipedia/fr/e/e3/Logo_Saint-Gobain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793" y="4321488"/>
            <a:ext cx="1235391" cy="58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683568" y="5081687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500" dirty="0">
                <a:solidFill>
                  <a:srgbClr val="00305C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· </a:t>
            </a:r>
            <a:r>
              <a:rPr lang="de-DE" sz="1500" b="1" dirty="0">
                <a:solidFill>
                  <a:srgbClr val="00305C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832 bayerische Unternehmen in Frankreich! </a:t>
            </a:r>
            <a:r>
              <a:rPr lang="de-DE" sz="1500" dirty="0">
                <a:solidFill>
                  <a:srgbClr val="00305C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Mehr als 4.200 bayerische Firmen arbeiten mit Frankreich zusammen.</a:t>
            </a:r>
          </a:p>
          <a:p>
            <a:endParaRPr lang="fr-FR" dirty="0"/>
          </a:p>
        </p:txBody>
      </p:sp>
      <p:sp>
        <p:nvSpPr>
          <p:cNvPr id="19" name="Textfeld 18"/>
          <p:cNvSpPr txBox="1"/>
          <p:nvPr/>
        </p:nvSpPr>
        <p:spPr>
          <a:xfrm>
            <a:off x="683568" y="3288466"/>
            <a:ext cx="5400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500" dirty="0">
                <a:solidFill>
                  <a:srgbClr val="00305C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· </a:t>
            </a:r>
            <a:r>
              <a:rPr lang="de-DE" sz="1500" b="1" dirty="0">
                <a:solidFill>
                  <a:srgbClr val="00305C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485 französische Unternehmen in Bayern</a:t>
            </a:r>
            <a:r>
              <a:rPr lang="de-DE" sz="1500" dirty="0">
                <a:solidFill>
                  <a:srgbClr val="00305C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, die 72.000 Angestellte beschäftigen: von der klassischen Industrie und High-Tech-Produkten bis zum gesamten tertiären Sektor wie Mode, Hotellerie, Medien, Banken, Versicherungen…</a:t>
            </a:r>
          </a:p>
          <a:p>
            <a:endParaRPr lang="fr-FR" dirty="0"/>
          </a:p>
        </p:txBody>
      </p:sp>
      <p:sp>
        <p:nvSpPr>
          <p:cNvPr id="23" name="Textfeld 22"/>
          <p:cNvSpPr txBox="1"/>
          <p:nvPr/>
        </p:nvSpPr>
        <p:spPr>
          <a:xfrm>
            <a:off x="179512" y="6546894"/>
            <a:ext cx="9361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latin typeface="Arial" pitchFamily="34" charset="0"/>
                <a:cs typeface="Arial" pitchFamily="34" charset="0"/>
              </a:rPr>
              <a:t>Seite 4/10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68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70" y="283471"/>
            <a:ext cx="8593115" cy="6207286"/>
          </a:xfrm>
          <a:prstGeom prst="rect">
            <a:avLst/>
          </a:prstGeom>
        </p:spPr>
      </p:pic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1565275" y="982663"/>
            <a:ext cx="4903788" cy="4897437"/>
            <a:chOff x="986" y="619"/>
            <a:chExt cx="3089" cy="3085"/>
          </a:xfrm>
        </p:grpSpPr>
        <p:sp>
          <p:nvSpPr>
            <p:cNvPr id="31747" name="Freeform 3"/>
            <p:cNvSpPr>
              <a:spLocks noChangeArrowheads="1"/>
            </p:cNvSpPr>
            <p:nvPr/>
          </p:nvSpPr>
          <p:spPr bwMode="auto">
            <a:xfrm>
              <a:off x="1723" y="1851"/>
              <a:ext cx="405" cy="1212"/>
            </a:xfrm>
            <a:custGeom>
              <a:avLst/>
              <a:gdLst>
                <a:gd name="G0" fmla="*/ 3 197 1"/>
                <a:gd name="G1" fmla="*/ G0 1 197"/>
                <a:gd name="G2" fmla="*/ 589 589 1"/>
                <a:gd name="G3" fmla="*/ G2 1 589"/>
                <a:gd name="G4" fmla="*/ 1 0 0"/>
                <a:gd name="G5" fmla="*/ G4 197 1"/>
                <a:gd name="G6" fmla="*/ G5 1 197"/>
                <a:gd name="G7" fmla="*/ 586 589 1"/>
                <a:gd name="G8" fmla="*/ G7 1 589"/>
                <a:gd name="G9" fmla="*/ 195 197 1"/>
                <a:gd name="G10" fmla="*/ G9 1 197"/>
                <a:gd name="G11" fmla="*/ 1 0 0"/>
                <a:gd name="G12" fmla="*/ G11 589 1"/>
                <a:gd name="G13" fmla="*/ G12 1 589"/>
                <a:gd name="G14" fmla="*/ 197 197 1"/>
                <a:gd name="G15" fmla="*/ G14 1 197"/>
                <a:gd name="G16" fmla="*/ 1 0 0"/>
                <a:gd name="G17" fmla="*/ G16 589 1"/>
                <a:gd name="G18" fmla="*/ G17 1 589"/>
                <a:gd name="G19" fmla="*/ 3 197 1"/>
                <a:gd name="G20" fmla="*/ G19 1 197"/>
                <a:gd name="G21" fmla="*/ 589 589 1"/>
                <a:gd name="G22" fmla="*/ G21 1 589"/>
                <a:gd name="G23" fmla="+- 197 0 0"/>
                <a:gd name="G24" fmla="+- 589 0 0"/>
                <a:gd name="T0" fmla="*/ 3 w 197"/>
                <a:gd name="T1" fmla="*/ 589 h 589"/>
                <a:gd name="T2" fmla="*/ 0 w 197"/>
                <a:gd name="T3" fmla="*/ 586 h 589"/>
                <a:gd name="T4" fmla="*/ 195 w 197"/>
                <a:gd name="T5" fmla="*/ 0 h 589"/>
                <a:gd name="T6" fmla="*/ 197 w 197"/>
                <a:gd name="T7" fmla="*/ 0 h 589"/>
                <a:gd name="T8" fmla="*/ 3 w 197"/>
                <a:gd name="T9" fmla="*/ 589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589">
                  <a:moveTo>
                    <a:pt x="3" y="589"/>
                  </a:moveTo>
                  <a:lnTo>
                    <a:pt x="0" y="586"/>
                  </a:lnTo>
                  <a:lnTo>
                    <a:pt x="195" y="0"/>
                  </a:lnTo>
                  <a:lnTo>
                    <a:pt x="197" y="0"/>
                  </a:lnTo>
                  <a:lnTo>
                    <a:pt x="3" y="58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48" name="Freeform 4"/>
            <p:cNvSpPr>
              <a:spLocks noChangeArrowheads="1"/>
            </p:cNvSpPr>
            <p:nvPr/>
          </p:nvSpPr>
          <p:spPr bwMode="auto">
            <a:xfrm>
              <a:off x="1723" y="2591"/>
              <a:ext cx="928" cy="473"/>
            </a:xfrm>
            <a:custGeom>
              <a:avLst/>
              <a:gdLst>
                <a:gd name="G0" fmla="*/ 3 451 1"/>
                <a:gd name="G1" fmla="*/ G0 1 451"/>
                <a:gd name="G2" fmla="*/ 230 230 1"/>
                <a:gd name="G3" fmla="*/ G2 1 230"/>
                <a:gd name="G4" fmla="*/ 1 0 0"/>
                <a:gd name="G5" fmla="*/ G4 451 1"/>
                <a:gd name="G6" fmla="*/ G5 1 451"/>
                <a:gd name="G7" fmla="*/ 227 230 1"/>
                <a:gd name="G8" fmla="*/ G7 1 230"/>
                <a:gd name="G9" fmla="*/ 451 451 1"/>
                <a:gd name="G10" fmla="*/ G9 1 451"/>
                <a:gd name="G11" fmla="*/ 1 0 0"/>
                <a:gd name="G12" fmla="*/ G11 230 1"/>
                <a:gd name="G13" fmla="*/ G12 1 230"/>
                <a:gd name="G14" fmla="*/ 451 451 1"/>
                <a:gd name="G15" fmla="*/ G14 1 451"/>
                <a:gd name="G16" fmla="*/ 2 230 1"/>
                <a:gd name="G17" fmla="*/ G16 1 230"/>
                <a:gd name="G18" fmla="*/ 3 451 1"/>
                <a:gd name="G19" fmla="*/ G18 1 451"/>
                <a:gd name="G20" fmla="*/ 230 230 1"/>
                <a:gd name="G21" fmla="*/ G20 1 230"/>
                <a:gd name="G22" fmla="+- 451 0 0"/>
                <a:gd name="G23" fmla="+- 230 0 0"/>
                <a:gd name="T0" fmla="*/ 3 w 451"/>
                <a:gd name="T1" fmla="*/ 230 h 230"/>
                <a:gd name="T2" fmla="*/ 0 w 451"/>
                <a:gd name="T3" fmla="*/ 227 h 230"/>
                <a:gd name="T4" fmla="*/ 451 w 451"/>
                <a:gd name="T5" fmla="*/ 0 h 230"/>
                <a:gd name="T6" fmla="*/ 451 w 451"/>
                <a:gd name="T7" fmla="*/ 2 h 230"/>
                <a:gd name="T8" fmla="*/ 3 w 45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" h="230">
                  <a:moveTo>
                    <a:pt x="3" y="230"/>
                  </a:moveTo>
                  <a:lnTo>
                    <a:pt x="0" y="227"/>
                  </a:lnTo>
                  <a:lnTo>
                    <a:pt x="451" y="0"/>
                  </a:lnTo>
                  <a:lnTo>
                    <a:pt x="451" y="2"/>
                  </a:lnTo>
                  <a:lnTo>
                    <a:pt x="3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49" name="Freeform 5"/>
            <p:cNvSpPr>
              <a:spLocks noChangeArrowheads="1"/>
            </p:cNvSpPr>
            <p:nvPr/>
          </p:nvSpPr>
          <p:spPr bwMode="auto">
            <a:xfrm>
              <a:off x="2125" y="1851"/>
              <a:ext cx="526" cy="743"/>
            </a:xfrm>
            <a:custGeom>
              <a:avLst/>
              <a:gdLst>
                <a:gd name="G0" fmla="*/ 254 256 1"/>
                <a:gd name="G1" fmla="*/ G0 1 256"/>
                <a:gd name="G2" fmla="*/ 361 361 1"/>
                <a:gd name="G3" fmla="*/ G2 1 361"/>
                <a:gd name="G4" fmla="*/ 1 0 0"/>
                <a:gd name="G5" fmla="*/ G4 256 1"/>
                <a:gd name="G6" fmla="*/ G5 1 256"/>
                <a:gd name="G7" fmla="*/ 1 0 0"/>
                <a:gd name="G8" fmla="*/ G7 361 1"/>
                <a:gd name="G9" fmla="*/ G8 1 361"/>
                <a:gd name="G10" fmla="*/ 2 256 1"/>
                <a:gd name="G11" fmla="*/ G10 1 256"/>
                <a:gd name="G12" fmla="*/ 1 0 0"/>
                <a:gd name="G13" fmla="*/ G12 361 1"/>
                <a:gd name="G14" fmla="*/ G13 1 361"/>
                <a:gd name="G15" fmla="*/ 256 256 1"/>
                <a:gd name="G16" fmla="*/ G15 1 256"/>
                <a:gd name="G17" fmla="*/ 359 361 1"/>
                <a:gd name="G18" fmla="*/ G17 1 361"/>
                <a:gd name="G19" fmla="*/ 254 256 1"/>
                <a:gd name="G20" fmla="*/ G19 1 256"/>
                <a:gd name="G21" fmla="*/ 361 361 1"/>
                <a:gd name="G22" fmla="*/ G21 1 361"/>
                <a:gd name="G23" fmla="+- 256 0 0"/>
                <a:gd name="G24" fmla="+- 361 0 0"/>
                <a:gd name="T0" fmla="*/ 254 w 256"/>
                <a:gd name="T1" fmla="*/ 361 h 361"/>
                <a:gd name="T2" fmla="*/ 0 w 256"/>
                <a:gd name="T3" fmla="*/ 0 h 361"/>
                <a:gd name="T4" fmla="*/ 2 w 256"/>
                <a:gd name="T5" fmla="*/ 0 h 361"/>
                <a:gd name="T6" fmla="*/ 256 w 256"/>
                <a:gd name="T7" fmla="*/ 359 h 361"/>
                <a:gd name="T8" fmla="*/ 254 w 256"/>
                <a:gd name="T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361">
                  <a:moveTo>
                    <a:pt x="254" y="361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56" y="359"/>
                  </a:lnTo>
                  <a:lnTo>
                    <a:pt x="254" y="36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0" name="Freeform 6"/>
            <p:cNvSpPr>
              <a:spLocks noChangeArrowheads="1"/>
            </p:cNvSpPr>
            <p:nvPr/>
          </p:nvSpPr>
          <p:spPr bwMode="auto">
            <a:xfrm>
              <a:off x="2129" y="1687"/>
              <a:ext cx="753" cy="170"/>
            </a:xfrm>
            <a:custGeom>
              <a:avLst/>
              <a:gdLst>
                <a:gd name="G0" fmla="*/ 366 366 1"/>
                <a:gd name="G1" fmla="*/ G0 1 366"/>
                <a:gd name="G2" fmla="*/ 2 83 1"/>
                <a:gd name="G3" fmla="*/ G2 1 83"/>
                <a:gd name="G4" fmla="*/ 1 0 0"/>
                <a:gd name="G5" fmla="*/ G4 366 1"/>
                <a:gd name="G6" fmla="*/ G5 1 366"/>
                <a:gd name="G7" fmla="*/ 83 83 1"/>
                <a:gd name="G8" fmla="*/ G7 1 83"/>
                <a:gd name="G9" fmla="*/ 1 0 0"/>
                <a:gd name="G10" fmla="*/ G9 366 1"/>
                <a:gd name="G11" fmla="*/ G10 1 366"/>
                <a:gd name="G12" fmla="*/ 78 83 1"/>
                <a:gd name="G13" fmla="*/ G12 1 83"/>
                <a:gd name="G14" fmla="*/ 366 366 1"/>
                <a:gd name="G15" fmla="*/ G14 1 366"/>
                <a:gd name="G16" fmla="*/ 1 0 0"/>
                <a:gd name="G17" fmla="*/ G16 83 1"/>
                <a:gd name="G18" fmla="*/ G17 1 83"/>
                <a:gd name="G19" fmla="*/ 366 366 1"/>
                <a:gd name="G20" fmla="*/ G19 1 366"/>
                <a:gd name="G21" fmla="*/ 2 83 1"/>
                <a:gd name="G22" fmla="*/ G21 1 83"/>
                <a:gd name="G23" fmla="+- 366 0 0"/>
                <a:gd name="G24" fmla="+- 83 0 0"/>
                <a:gd name="T0" fmla="*/ 366 w 366"/>
                <a:gd name="T1" fmla="*/ 2 h 83"/>
                <a:gd name="T2" fmla="*/ 0 w 366"/>
                <a:gd name="T3" fmla="*/ 83 h 83"/>
                <a:gd name="T4" fmla="*/ 0 w 366"/>
                <a:gd name="T5" fmla="*/ 78 h 83"/>
                <a:gd name="T6" fmla="*/ 366 w 366"/>
                <a:gd name="T7" fmla="*/ 0 h 83"/>
                <a:gd name="T8" fmla="*/ 366 w 366"/>
                <a:gd name="T9" fmla="*/ 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83">
                  <a:moveTo>
                    <a:pt x="366" y="2"/>
                  </a:moveTo>
                  <a:lnTo>
                    <a:pt x="0" y="83"/>
                  </a:lnTo>
                  <a:lnTo>
                    <a:pt x="0" y="78"/>
                  </a:lnTo>
                  <a:lnTo>
                    <a:pt x="366" y="0"/>
                  </a:lnTo>
                  <a:lnTo>
                    <a:pt x="366" y="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1" name="Freeform 7"/>
            <p:cNvSpPr>
              <a:spLocks noChangeArrowheads="1"/>
            </p:cNvSpPr>
            <p:nvPr/>
          </p:nvSpPr>
          <p:spPr bwMode="auto">
            <a:xfrm>
              <a:off x="2669" y="1691"/>
              <a:ext cx="217" cy="914"/>
            </a:xfrm>
            <a:custGeom>
              <a:avLst/>
              <a:gdLst>
                <a:gd name="G0" fmla="*/ 2 106 1"/>
                <a:gd name="G1" fmla="*/ G0 1 106"/>
                <a:gd name="G2" fmla="*/ 444 444 1"/>
                <a:gd name="G3" fmla="*/ G2 1 444"/>
                <a:gd name="G4" fmla="*/ 1 0 0"/>
                <a:gd name="G5" fmla="*/ G4 106 1"/>
                <a:gd name="G6" fmla="*/ G5 1 106"/>
                <a:gd name="G7" fmla="*/ 444 444 1"/>
                <a:gd name="G8" fmla="*/ G7 1 444"/>
                <a:gd name="G9" fmla="*/ 104 106 1"/>
                <a:gd name="G10" fmla="*/ G9 1 106"/>
                <a:gd name="G11" fmla="*/ 1 0 0"/>
                <a:gd name="G12" fmla="*/ G11 444 1"/>
                <a:gd name="G13" fmla="*/ G12 1 444"/>
                <a:gd name="G14" fmla="*/ 106 106 1"/>
                <a:gd name="G15" fmla="*/ G14 1 106"/>
                <a:gd name="G16" fmla="*/ 1 0 0"/>
                <a:gd name="G17" fmla="*/ G16 444 1"/>
                <a:gd name="G18" fmla="*/ G17 1 444"/>
                <a:gd name="G19" fmla="*/ 2 106 1"/>
                <a:gd name="G20" fmla="*/ G19 1 106"/>
                <a:gd name="G21" fmla="*/ 444 444 1"/>
                <a:gd name="G22" fmla="*/ G21 1 444"/>
                <a:gd name="G23" fmla="+- 106 0 0"/>
                <a:gd name="G24" fmla="+- 444 0 0"/>
                <a:gd name="T0" fmla="*/ 2 w 106"/>
                <a:gd name="T1" fmla="*/ 444 h 444"/>
                <a:gd name="T2" fmla="*/ 0 w 106"/>
                <a:gd name="T3" fmla="*/ 444 h 444"/>
                <a:gd name="T4" fmla="*/ 104 w 106"/>
                <a:gd name="T5" fmla="*/ 0 h 444"/>
                <a:gd name="T6" fmla="*/ 106 w 106"/>
                <a:gd name="T7" fmla="*/ 0 h 444"/>
                <a:gd name="T8" fmla="*/ 2 w 106"/>
                <a:gd name="T9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444">
                  <a:moveTo>
                    <a:pt x="2" y="444"/>
                  </a:moveTo>
                  <a:lnTo>
                    <a:pt x="0" y="444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2" y="44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2" name="Freeform 8"/>
            <p:cNvSpPr>
              <a:spLocks noChangeArrowheads="1"/>
            </p:cNvSpPr>
            <p:nvPr/>
          </p:nvSpPr>
          <p:spPr bwMode="auto">
            <a:xfrm>
              <a:off x="2669" y="2605"/>
              <a:ext cx="473" cy="590"/>
            </a:xfrm>
            <a:custGeom>
              <a:avLst/>
              <a:gdLst>
                <a:gd name="G0" fmla="*/ 227 230 1"/>
                <a:gd name="G1" fmla="*/ G0 1 230"/>
                <a:gd name="G2" fmla="*/ 287 287 1"/>
                <a:gd name="G3" fmla="*/ G2 1 287"/>
                <a:gd name="G4" fmla="*/ 1 0 0"/>
                <a:gd name="G5" fmla="*/ G4 230 1"/>
                <a:gd name="G6" fmla="*/ G5 1 230"/>
                <a:gd name="G7" fmla="*/ 2 287 1"/>
                <a:gd name="G8" fmla="*/ G7 1 287"/>
                <a:gd name="G9" fmla="*/ 2 230 1"/>
                <a:gd name="G10" fmla="*/ G9 1 230"/>
                <a:gd name="G11" fmla="*/ 1 0 0"/>
                <a:gd name="G12" fmla="*/ G11 287 1"/>
                <a:gd name="G13" fmla="*/ G12 1 287"/>
                <a:gd name="G14" fmla="*/ 230 230 1"/>
                <a:gd name="G15" fmla="*/ G14 1 230"/>
                <a:gd name="G16" fmla="*/ 285 287 1"/>
                <a:gd name="G17" fmla="*/ G16 1 287"/>
                <a:gd name="G18" fmla="*/ 227 230 1"/>
                <a:gd name="G19" fmla="*/ G18 1 230"/>
                <a:gd name="G20" fmla="*/ 287 287 1"/>
                <a:gd name="G21" fmla="*/ G20 1 287"/>
                <a:gd name="G22" fmla="+- 230 0 0"/>
                <a:gd name="G23" fmla="+- 287 0 0"/>
                <a:gd name="T0" fmla="*/ 227 w 230"/>
                <a:gd name="T1" fmla="*/ 287 h 287"/>
                <a:gd name="T2" fmla="*/ 0 w 230"/>
                <a:gd name="T3" fmla="*/ 2 h 287"/>
                <a:gd name="T4" fmla="*/ 2 w 230"/>
                <a:gd name="T5" fmla="*/ 0 h 287"/>
                <a:gd name="T6" fmla="*/ 230 w 230"/>
                <a:gd name="T7" fmla="*/ 285 h 287"/>
                <a:gd name="T8" fmla="*/ 227 w 230"/>
                <a:gd name="T9" fmla="*/ 28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7">
                  <a:moveTo>
                    <a:pt x="227" y="287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30" y="285"/>
                  </a:lnTo>
                  <a:lnTo>
                    <a:pt x="227" y="28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3" name="Freeform 9"/>
            <p:cNvSpPr>
              <a:spLocks noChangeArrowheads="1"/>
            </p:cNvSpPr>
            <p:nvPr/>
          </p:nvSpPr>
          <p:spPr bwMode="auto">
            <a:xfrm>
              <a:off x="1729" y="3059"/>
              <a:ext cx="1427" cy="147"/>
            </a:xfrm>
            <a:custGeom>
              <a:avLst/>
              <a:gdLst>
                <a:gd name="G0" fmla="*/ 691 693 1"/>
                <a:gd name="G1" fmla="*/ G0 1 693"/>
                <a:gd name="G2" fmla="*/ 72 72 1"/>
                <a:gd name="G3" fmla="*/ G2 1 72"/>
                <a:gd name="G4" fmla="*/ 1 0 0"/>
                <a:gd name="G5" fmla="*/ G4 693 1"/>
                <a:gd name="G6" fmla="*/ G5 1 693"/>
                <a:gd name="G7" fmla="*/ 3 72 1"/>
                <a:gd name="G8" fmla="*/ G7 1 72"/>
                <a:gd name="G9" fmla="*/ 1 0 0"/>
                <a:gd name="G10" fmla="*/ G9 693 1"/>
                <a:gd name="G11" fmla="*/ G10 1 693"/>
                <a:gd name="G12" fmla="*/ 1 0 0"/>
                <a:gd name="G13" fmla="*/ G12 72 1"/>
                <a:gd name="G14" fmla="*/ G13 1 72"/>
                <a:gd name="G15" fmla="*/ 693 693 1"/>
                <a:gd name="G16" fmla="*/ G15 1 693"/>
                <a:gd name="G17" fmla="*/ 69 72 1"/>
                <a:gd name="G18" fmla="*/ G17 1 72"/>
                <a:gd name="G19" fmla="*/ 691 693 1"/>
                <a:gd name="G20" fmla="*/ G19 1 693"/>
                <a:gd name="G21" fmla="*/ 72 72 1"/>
                <a:gd name="G22" fmla="*/ G21 1 72"/>
                <a:gd name="G23" fmla="+- 693 0 0"/>
                <a:gd name="G24" fmla="+- 72 0 0"/>
                <a:gd name="T0" fmla="*/ 691 w 693"/>
                <a:gd name="T1" fmla="*/ 72 h 72"/>
                <a:gd name="T2" fmla="*/ 0 w 693"/>
                <a:gd name="T3" fmla="*/ 3 h 72"/>
                <a:gd name="T4" fmla="*/ 0 w 693"/>
                <a:gd name="T5" fmla="*/ 0 h 72"/>
                <a:gd name="T6" fmla="*/ 693 w 693"/>
                <a:gd name="T7" fmla="*/ 69 h 72"/>
                <a:gd name="T8" fmla="*/ 691 w 693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3" h="72">
                  <a:moveTo>
                    <a:pt x="691" y="72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693" y="69"/>
                  </a:lnTo>
                  <a:lnTo>
                    <a:pt x="691" y="7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4" name="Freeform 10"/>
            <p:cNvSpPr>
              <a:spLocks noChangeArrowheads="1"/>
            </p:cNvSpPr>
            <p:nvPr/>
          </p:nvSpPr>
          <p:spPr bwMode="auto">
            <a:xfrm>
              <a:off x="1723" y="3059"/>
              <a:ext cx="866" cy="600"/>
            </a:xfrm>
            <a:custGeom>
              <a:avLst/>
              <a:gdLst>
                <a:gd name="G0" fmla="*/ 418 421 1"/>
                <a:gd name="G1" fmla="*/ G0 1 421"/>
                <a:gd name="G2" fmla="*/ 292 292 1"/>
                <a:gd name="G3" fmla="*/ G2 1 292"/>
                <a:gd name="G4" fmla="*/ 1 0 0"/>
                <a:gd name="G5" fmla="*/ G4 421 1"/>
                <a:gd name="G6" fmla="*/ G5 1 421"/>
                <a:gd name="G7" fmla="*/ 3 292 1"/>
                <a:gd name="G8" fmla="*/ G7 1 292"/>
                <a:gd name="G9" fmla="*/ 3 421 1"/>
                <a:gd name="G10" fmla="*/ G9 1 421"/>
                <a:gd name="G11" fmla="*/ 1 0 0"/>
                <a:gd name="G12" fmla="*/ G11 292 1"/>
                <a:gd name="G13" fmla="*/ G12 1 292"/>
                <a:gd name="G14" fmla="*/ 421 421 1"/>
                <a:gd name="G15" fmla="*/ G14 1 421"/>
                <a:gd name="G16" fmla="*/ 290 292 1"/>
                <a:gd name="G17" fmla="*/ G16 1 292"/>
                <a:gd name="G18" fmla="*/ 418 421 1"/>
                <a:gd name="G19" fmla="*/ G18 1 421"/>
                <a:gd name="G20" fmla="*/ 292 292 1"/>
                <a:gd name="G21" fmla="*/ G20 1 292"/>
                <a:gd name="G22" fmla="+- 421 0 0"/>
                <a:gd name="G23" fmla="+- 292 0 0"/>
                <a:gd name="T0" fmla="*/ 418 w 421"/>
                <a:gd name="T1" fmla="*/ 292 h 292"/>
                <a:gd name="T2" fmla="*/ 0 w 421"/>
                <a:gd name="T3" fmla="*/ 3 h 292"/>
                <a:gd name="T4" fmla="*/ 3 w 421"/>
                <a:gd name="T5" fmla="*/ 0 h 292"/>
                <a:gd name="T6" fmla="*/ 421 w 421"/>
                <a:gd name="T7" fmla="*/ 290 h 292"/>
                <a:gd name="T8" fmla="*/ 418 w 421"/>
                <a:gd name="T9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292">
                  <a:moveTo>
                    <a:pt x="418" y="292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421" y="290"/>
                  </a:lnTo>
                  <a:lnTo>
                    <a:pt x="418" y="29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5" name="Freeform 11"/>
            <p:cNvSpPr>
              <a:spLocks noChangeArrowheads="1"/>
            </p:cNvSpPr>
            <p:nvPr/>
          </p:nvSpPr>
          <p:spPr bwMode="auto">
            <a:xfrm>
              <a:off x="2605" y="3357"/>
              <a:ext cx="815" cy="308"/>
            </a:xfrm>
            <a:custGeom>
              <a:avLst/>
              <a:gdLst>
                <a:gd name="G0" fmla="*/ 396 396 1"/>
                <a:gd name="G1" fmla="*/ G0 1 396"/>
                <a:gd name="G2" fmla="*/ 3 150 1"/>
                <a:gd name="G3" fmla="*/ G2 1 150"/>
                <a:gd name="G4" fmla="*/ 2 396 1"/>
                <a:gd name="G5" fmla="*/ G4 1 396"/>
                <a:gd name="G6" fmla="*/ 150 150 1"/>
                <a:gd name="G7" fmla="*/ G6 1 150"/>
                <a:gd name="G8" fmla="*/ 1 0 0"/>
                <a:gd name="G9" fmla="*/ G8 396 1"/>
                <a:gd name="G10" fmla="*/ G9 1 396"/>
                <a:gd name="G11" fmla="*/ 145 150 1"/>
                <a:gd name="G12" fmla="*/ G11 1 150"/>
                <a:gd name="G13" fmla="*/ 396 396 1"/>
                <a:gd name="G14" fmla="*/ G13 1 396"/>
                <a:gd name="G15" fmla="*/ 1 0 0"/>
                <a:gd name="G16" fmla="*/ G15 150 1"/>
                <a:gd name="G17" fmla="*/ G16 1 150"/>
                <a:gd name="G18" fmla="*/ 396 396 1"/>
                <a:gd name="G19" fmla="*/ G18 1 396"/>
                <a:gd name="G20" fmla="*/ 3 150 1"/>
                <a:gd name="G21" fmla="*/ G20 1 150"/>
                <a:gd name="G22" fmla="+- 396 0 0"/>
                <a:gd name="G23" fmla="+- 150 0 0"/>
                <a:gd name="T0" fmla="*/ 396 w 396"/>
                <a:gd name="T1" fmla="*/ 3 h 150"/>
                <a:gd name="T2" fmla="*/ 2 w 396"/>
                <a:gd name="T3" fmla="*/ 150 h 150"/>
                <a:gd name="T4" fmla="*/ 0 w 396"/>
                <a:gd name="T5" fmla="*/ 145 h 150"/>
                <a:gd name="T6" fmla="*/ 396 w 396"/>
                <a:gd name="T7" fmla="*/ 0 h 150"/>
                <a:gd name="T8" fmla="*/ 396 w 396"/>
                <a:gd name="T9" fmla="*/ 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" h="150">
                  <a:moveTo>
                    <a:pt x="396" y="3"/>
                  </a:moveTo>
                  <a:lnTo>
                    <a:pt x="2" y="150"/>
                  </a:lnTo>
                  <a:lnTo>
                    <a:pt x="0" y="145"/>
                  </a:lnTo>
                  <a:lnTo>
                    <a:pt x="396" y="0"/>
                  </a:lnTo>
                  <a:lnTo>
                    <a:pt x="396" y="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6" name="Freeform 12"/>
            <p:cNvSpPr>
              <a:spLocks noChangeArrowheads="1"/>
            </p:cNvSpPr>
            <p:nvPr/>
          </p:nvSpPr>
          <p:spPr bwMode="auto">
            <a:xfrm>
              <a:off x="3136" y="3193"/>
              <a:ext cx="283" cy="170"/>
            </a:xfrm>
            <a:custGeom>
              <a:avLst/>
              <a:gdLst>
                <a:gd name="G0" fmla="*/ 136 138 1"/>
                <a:gd name="G1" fmla="*/ G0 1 138"/>
                <a:gd name="G2" fmla="*/ 83 83 1"/>
                <a:gd name="G3" fmla="*/ G2 1 83"/>
                <a:gd name="G4" fmla="*/ 1 0 0"/>
                <a:gd name="G5" fmla="*/ G4 138 1"/>
                <a:gd name="G6" fmla="*/ G5 1 138"/>
                <a:gd name="G7" fmla="*/ 2 83 1"/>
                <a:gd name="G8" fmla="*/ G7 1 83"/>
                <a:gd name="G9" fmla="*/ 3 138 1"/>
                <a:gd name="G10" fmla="*/ G9 1 138"/>
                <a:gd name="G11" fmla="*/ 1 0 0"/>
                <a:gd name="G12" fmla="*/ G11 83 1"/>
                <a:gd name="G13" fmla="*/ G12 1 83"/>
                <a:gd name="G14" fmla="*/ 138 138 1"/>
                <a:gd name="G15" fmla="*/ G14 1 138"/>
                <a:gd name="G16" fmla="*/ 80 83 1"/>
                <a:gd name="G17" fmla="*/ G16 1 83"/>
                <a:gd name="G18" fmla="*/ 136 138 1"/>
                <a:gd name="G19" fmla="*/ G18 1 138"/>
                <a:gd name="G20" fmla="*/ 83 83 1"/>
                <a:gd name="G21" fmla="*/ G20 1 83"/>
                <a:gd name="G22" fmla="+- 138 0 0"/>
                <a:gd name="G23" fmla="+- 83 0 0"/>
                <a:gd name="T0" fmla="*/ 136 w 138"/>
                <a:gd name="T1" fmla="*/ 83 h 83"/>
                <a:gd name="T2" fmla="*/ 0 w 138"/>
                <a:gd name="T3" fmla="*/ 2 h 83"/>
                <a:gd name="T4" fmla="*/ 3 w 138"/>
                <a:gd name="T5" fmla="*/ 0 h 83"/>
                <a:gd name="T6" fmla="*/ 138 w 138"/>
                <a:gd name="T7" fmla="*/ 80 h 83"/>
                <a:gd name="T8" fmla="*/ 136 w 138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83">
                  <a:moveTo>
                    <a:pt x="136" y="83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138" y="80"/>
                  </a:lnTo>
                  <a:lnTo>
                    <a:pt x="136" y="8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7" name="Freeform 13"/>
            <p:cNvSpPr>
              <a:spLocks noChangeArrowheads="1"/>
            </p:cNvSpPr>
            <p:nvPr/>
          </p:nvSpPr>
          <p:spPr bwMode="auto">
            <a:xfrm>
              <a:off x="3136" y="2350"/>
              <a:ext cx="567" cy="846"/>
            </a:xfrm>
            <a:custGeom>
              <a:avLst/>
              <a:gdLst>
                <a:gd name="G0" fmla="*/ 3 276 1"/>
                <a:gd name="G1" fmla="*/ G0 1 276"/>
                <a:gd name="G2" fmla="*/ 411 411 1"/>
                <a:gd name="G3" fmla="*/ G2 1 411"/>
                <a:gd name="G4" fmla="*/ 1 0 0"/>
                <a:gd name="G5" fmla="*/ G4 276 1"/>
                <a:gd name="G6" fmla="*/ G5 1 276"/>
                <a:gd name="G7" fmla="*/ 409 411 1"/>
                <a:gd name="G8" fmla="*/ G7 1 411"/>
                <a:gd name="G9" fmla="*/ 274 276 1"/>
                <a:gd name="G10" fmla="*/ G9 1 276"/>
                <a:gd name="G11" fmla="*/ 1 0 0"/>
                <a:gd name="G12" fmla="*/ G11 411 1"/>
                <a:gd name="G13" fmla="*/ G12 1 411"/>
                <a:gd name="G14" fmla="*/ 276 276 1"/>
                <a:gd name="G15" fmla="*/ G14 1 276"/>
                <a:gd name="G16" fmla="*/ 1 0 0"/>
                <a:gd name="G17" fmla="*/ G16 411 1"/>
                <a:gd name="G18" fmla="*/ G17 1 411"/>
                <a:gd name="G19" fmla="*/ 3 276 1"/>
                <a:gd name="G20" fmla="*/ G19 1 276"/>
                <a:gd name="G21" fmla="*/ 411 411 1"/>
                <a:gd name="G22" fmla="*/ G21 1 411"/>
                <a:gd name="G23" fmla="+- 276 0 0"/>
                <a:gd name="G24" fmla="+- 411 0 0"/>
                <a:gd name="T0" fmla="*/ 3 w 276"/>
                <a:gd name="T1" fmla="*/ 411 h 411"/>
                <a:gd name="T2" fmla="*/ 0 w 276"/>
                <a:gd name="T3" fmla="*/ 409 h 411"/>
                <a:gd name="T4" fmla="*/ 274 w 276"/>
                <a:gd name="T5" fmla="*/ 0 h 411"/>
                <a:gd name="T6" fmla="*/ 276 w 276"/>
                <a:gd name="T7" fmla="*/ 0 h 411"/>
                <a:gd name="T8" fmla="*/ 3 w 276"/>
                <a:gd name="T9" fmla="*/ 411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411">
                  <a:moveTo>
                    <a:pt x="3" y="411"/>
                  </a:moveTo>
                  <a:lnTo>
                    <a:pt x="0" y="409"/>
                  </a:lnTo>
                  <a:lnTo>
                    <a:pt x="274" y="0"/>
                  </a:lnTo>
                  <a:lnTo>
                    <a:pt x="276" y="0"/>
                  </a:lnTo>
                  <a:lnTo>
                    <a:pt x="3" y="41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8" name="Freeform 14"/>
            <p:cNvSpPr>
              <a:spLocks noChangeArrowheads="1"/>
            </p:cNvSpPr>
            <p:nvPr/>
          </p:nvSpPr>
          <p:spPr bwMode="auto">
            <a:xfrm>
              <a:off x="3435" y="2350"/>
              <a:ext cx="269" cy="1012"/>
            </a:xfrm>
            <a:custGeom>
              <a:avLst/>
              <a:gdLst>
                <a:gd name="G0" fmla="*/ 3 131 1"/>
                <a:gd name="G1" fmla="*/ G0 1 131"/>
                <a:gd name="G2" fmla="*/ 492 492 1"/>
                <a:gd name="G3" fmla="*/ G2 1 492"/>
                <a:gd name="G4" fmla="*/ 1 0 0"/>
                <a:gd name="G5" fmla="*/ G4 131 1"/>
                <a:gd name="G6" fmla="*/ G5 1 131"/>
                <a:gd name="G7" fmla="*/ 492 492 1"/>
                <a:gd name="G8" fmla="*/ G7 1 492"/>
                <a:gd name="G9" fmla="*/ 129 131 1"/>
                <a:gd name="G10" fmla="*/ G9 1 131"/>
                <a:gd name="G11" fmla="*/ 1 0 0"/>
                <a:gd name="G12" fmla="*/ G11 492 1"/>
                <a:gd name="G13" fmla="*/ G12 1 492"/>
                <a:gd name="G14" fmla="*/ 131 131 1"/>
                <a:gd name="G15" fmla="*/ G14 1 131"/>
                <a:gd name="G16" fmla="*/ 1 0 0"/>
                <a:gd name="G17" fmla="*/ G16 492 1"/>
                <a:gd name="G18" fmla="*/ G17 1 492"/>
                <a:gd name="G19" fmla="*/ 3 131 1"/>
                <a:gd name="G20" fmla="*/ G19 1 131"/>
                <a:gd name="G21" fmla="*/ 492 492 1"/>
                <a:gd name="G22" fmla="*/ G21 1 492"/>
                <a:gd name="G23" fmla="+- 131 0 0"/>
                <a:gd name="G24" fmla="+- 492 0 0"/>
                <a:gd name="T0" fmla="*/ 3 w 131"/>
                <a:gd name="T1" fmla="*/ 492 h 492"/>
                <a:gd name="T2" fmla="*/ 0 w 131"/>
                <a:gd name="T3" fmla="*/ 492 h 492"/>
                <a:gd name="T4" fmla="*/ 129 w 131"/>
                <a:gd name="T5" fmla="*/ 0 h 492"/>
                <a:gd name="T6" fmla="*/ 131 w 131"/>
                <a:gd name="T7" fmla="*/ 0 h 492"/>
                <a:gd name="T8" fmla="*/ 3 w 131"/>
                <a:gd name="T9" fmla="*/ 492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492">
                  <a:moveTo>
                    <a:pt x="3" y="492"/>
                  </a:moveTo>
                  <a:lnTo>
                    <a:pt x="0" y="492"/>
                  </a:lnTo>
                  <a:lnTo>
                    <a:pt x="129" y="0"/>
                  </a:lnTo>
                  <a:lnTo>
                    <a:pt x="131" y="0"/>
                  </a:lnTo>
                  <a:lnTo>
                    <a:pt x="3" y="49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9" name="Freeform 15"/>
            <p:cNvSpPr>
              <a:spLocks noChangeArrowheads="1"/>
            </p:cNvSpPr>
            <p:nvPr/>
          </p:nvSpPr>
          <p:spPr bwMode="auto">
            <a:xfrm>
              <a:off x="2673" y="2346"/>
              <a:ext cx="1031" cy="244"/>
            </a:xfrm>
            <a:custGeom>
              <a:avLst/>
              <a:gdLst>
                <a:gd name="G0" fmla="*/ 501 501 1"/>
                <a:gd name="G1" fmla="*/ G0 1 501"/>
                <a:gd name="G2" fmla="*/ 5 119 1"/>
                <a:gd name="G3" fmla="*/ G2 1 119"/>
                <a:gd name="G4" fmla="*/ 1 0 0"/>
                <a:gd name="G5" fmla="*/ G4 501 1"/>
                <a:gd name="G6" fmla="*/ G5 1 501"/>
                <a:gd name="G7" fmla="*/ 119 119 1"/>
                <a:gd name="G8" fmla="*/ G7 1 119"/>
                <a:gd name="G9" fmla="*/ 1 0 0"/>
                <a:gd name="G10" fmla="*/ G9 501 1"/>
                <a:gd name="G11" fmla="*/ G10 1 501"/>
                <a:gd name="G12" fmla="*/ 116 119 1"/>
                <a:gd name="G13" fmla="*/ G12 1 119"/>
                <a:gd name="G14" fmla="*/ 501 501 1"/>
                <a:gd name="G15" fmla="*/ G14 1 501"/>
                <a:gd name="G16" fmla="*/ 1 0 0"/>
                <a:gd name="G17" fmla="*/ G16 119 1"/>
                <a:gd name="G18" fmla="*/ G17 1 119"/>
                <a:gd name="G19" fmla="*/ 501 501 1"/>
                <a:gd name="G20" fmla="*/ G19 1 501"/>
                <a:gd name="G21" fmla="*/ 5 119 1"/>
                <a:gd name="G22" fmla="*/ G21 1 119"/>
                <a:gd name="G23" fmla="+- 501 0 0"/>
                <a:gd name="G24" fmla="+- 119 0 0"/>
                <a:gd name="T0" fmla="*/ 501 w 501"/>
                <a:gd name="T1" fmla="*/ 5 h 119"/>
                <a:gd name="T2" fmla="*/ 0 w 501"/>
                <a:gd name="T3" fmla="*/ 119 h 119"/>
                <a:gd name="T4" fmla="*/ 0 w 501"/>
                <a:gd name="T5" fmla="*/ 116 h 119"/>
                <a:gd name="T6" fmla="*/ 501 w 501"/>
                <a:gd name="T7" fmla="*/ 0 h 119"/>
                <a:gd name="T8" fmla="*/ 501 w 501"/>
                <a:gd name="T9" fmla="*/ 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1" h="119">
                  <a:moveTo>
                    <a:pt x="501" y="5"/>
                  </a:moveTo>
                  <a:lnTo>
                    <a:pt x="0" y="119"/>
                  </a:lnTo>
                  <a:lnTo>
                    <a:pt x="0" y="116"/>
                  </a:lnTo>
                  <a:lnTo>
                    <a:pt x="501" y="0"/>
                  </a:lnTo>
                  <a:lnTo>
                    <a:pt x="501" y="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0" name="Freeform 16"/>
            <p:cNvSpPr>
              <a:spLocks noChangeArrowheads="1"/>
            </p:cNvSpPr>
            <p:nvPr/>
          </p:nvSpPr>
          <p:spPr bwMode="auto">
            <a:xfrm>
              <a:off x="2883" y="1687"/>
              <a:ext cx="806" cy="677"/>
            </a:xfrm>
            <a:custGeom>
              <a:avLst/>
              <a:gdLst>
                <a:gd name="G0" fmla="*/ 389 392 1"/>
                <a:gd name="G1" fmla="*/ G0 1 392"/>
                <a:gd name="G2" fmla="*/ 329 329 1"/>
                <a:gd name="G3" fmla="*/ G2 1 329"/>
                <a:gd name="G4" fmla="*/ 1 0 0"/>
                <a:gd name="G5" fmla="*/ G4 392 1"/>
                <a:gd name="G6" fmla="*/ G5 1 392"/>
                <a:gd name="G7" fmla="*/ 2 329 1"/>
                <a:gd name="G8" fmla="*/ G7 1 329"/>
                <a:gd name="G9" fmla="*/ 2 392 1"/>
                <a:gd name="G10" fmla="*/ G9 1 392"/>
                <a:gd name="G11" fmla="*/ 1 0 0"/>
                <a:gd name="G12" fmla="*/ G11 329 1"/>
                <a:gd name="G13" fmla="*/ G12 1 329"/>
                <a:gd name="G14" fmla="*/ 392 392 1"/>
                <a:gd name="G15" fmla="*/ G14 1 392"/>
                <a:gd name="G16" fmla="*/ 327 329 1"/>
                <a:gd name="G17" fmla="*/ G16 1 329"/>
                <a:gd name="G18" fmla="*/ 389 392 1"/>
                <a:gd name="G19" fmla="*/ G18 1 392"/>
                <a:gd name="G20" fmla="*/ 329 329 1"/>
                <a:gd name="G21" fmla="*/ G20 1 329"/>
                <a:gd name="G22" fmla="+- 392 0 0"/>
                <a:gd name="G23" fmla="+- 329 0 0"/>
                <a:gd name="T0" fmla="*/ 389 w 392"/>
                <a:gd name="T1" fmla="*/ 329 h 329"/>
                <a:gd name="T2" fmla="*/ 0 w 392"/>
                <a:gd name="T3" fmla="*/ 2 h 329"/>
                <a:gd name="T4" fmla="*/ 2 w 392"/>
                <a:gd name="T5" fmla="*/ 0 h 329"/>
                <a:gd name="T6" fmla="*/ 392 w 392"/>
                <a:gd name="T7" fmla="*/ 327 h 329"/>
                <a:gd name="T8" fmla="*/ 389 w 392"/>
                <a:gd name="T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329">
                  <a:moveTo>
                    <a:pt x="389" y="329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392" y="327"/>
                  </a:lnTo>
                  <a:lnTo>
                    <a:pt x="389" y="32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1" name="Freeform 17"/>
            <p:cNvSpPr>
              <a:spLocks noChangeArrowheads="1"/>
            </p:cNvSpPr>
            <p:nvPr/>
          </p:nvSpPr>
          <p:spPr bwMode="auto">
            <a:xfrm>
              <a:off x="3701" y="2140"/>
              <a:ext cx="335" cy="215"/>
            </a:xfrm>
            <a:custGeom>
              <a:avLst/>
              <a:gdLst>
                <a:gd name="G0" fmla="*/ 2 163 1"/>
                <a:gd name="G1" fmla="*/ G0 1 163"/>
                <a:gd name="G2" fmla="*/ 105 105 1"/>
                <a:gd name="G3" fmla="*/ G2 1 105"/>
                <a:gd name="G4" fmla="*/ 1 0 0"/>
                <a:gd name="G5" fmla="*/ G4 163 1"/>
                <a:gd name="G6" fmla="*/ G5 1 163"/>
                <a:gd name="G7" fmla="*/ 102 105 1"/>
                <a:gd name="G8" fmla="*/ G7 1 105"/>
                <a:gd name="G9" fmla="*/ 161 163 1"/>
                <a:gd name="G10" fmla="*/ G9 1 163"/>
                <a:gd name="G11" fmla="*/ 1 0 0"/>
                <a:gd name="G12" fmla="*/ G11 105 1"/>
                <a:gd name="G13" fmla="*/ G12 1 105"/>
                <a:gd name="G14" fmla="*/ 163 163 1"/>
                <a:gd name="G15" fmla="*/ G14 1 163"/>
                <a:gd name="G16" fmla="*/ 3 105 1"/>
                <a:gd name="G17" fmla="*/ G16 1 105"/>
                <a:gd name="G18" fmla="*/ 2 163 1"/>
                <a:gd name="G19" fmla="*/ G18 1 163"/>
                <a:gd name="G20" fmla="*/ 105 105 1"/>
                <a:gd name="G21" fmla="*/ G20 1 105"/>
                <a:gd name="G22" fmla="+- 163 0 0"/>
                <a:gd name="G23" fmla="+- 105 0 0"/>
                <a:gd name="T0" fmla="*/ 2 w 163"/>
                <a:gd name="T1" fmla="*/ 105 h 105"/>
                <a:gd name="T2" fmla="*/ 0 w 163"/>
                <a:gd name="T3" fmla="*/ 102 h 105"/>
                <a:gd name="T4" fmla="*/ 161 w 163"/>
                <a:gd name="T5" fmla="*/ 0 h 105"/>
                <a:gd name="T6" fmla="*/ 163 w 163"/>
                <a:gd name="T7" fmla="*/ 3 h 105"/>
                <a:gd name="T8" fmla="*/ 2 w 163"/>
                <a:gd name="T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05">
                  <a:moveTo>
                    <a:pt x="2" y="105"/>
                  </a:moveTo>
                  <a:lnTo>
                    <a:pt x="0" y="102"/>
                  </a:lnTo>
                  <a:lnTo>
                    <a:pt x="161" y="0"/>
                  </a:lnTo>
                  <a:lnTo>
                    <a:pt x="163" y="3"/>
                  </a:lnTo>
                  <a:lnTo>
                    <a:pt x="2" y="10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2" name="Freeform 18"/>
            <p:cNvSpPr>
              <a:spLocks noChangeArrowheads="1"/>
            </p:cNvSpPr>
            <p:nvPr/>
          </p:nvSpPr>
          <p:spPr bwMode="auto">
            <a:xfrm>
              <a:off x="3827" y="2132"/>
              <a:ext cx="194" cy="683"/>
            </a:xfrm>
            <a:custGeom>
              <a:avLst/>
              <a:gdLst>
                <a:gd name="G0" fmla="*/ 3 95 1"/>
                <a:gd name="G1" fmla="*/ G0 1 95"/>
                <a:gd name="G2" fmla="*/ 332 332 1"/>
                <a:gd name="G3" fmla="*/ G2 1 332"/>
                <a:gd name="G4" fmla="*/ 1 0 0"/>
                <a:gd name="G5" fmla="*/ G4 95 1"/>
                <a:gd name="G6" fmla="*/ G5 1 95"/>
                <a:gd name="G7" fmla="*/ 329 332 1"/>
                <a:gd name="G8" fmla="*/ G7 1 332"/>
                <a:gd name="G9" fmla="*/ 93 95 1"/>
                <a:gd name="G10" fmla="*/ G9 1 95"/>
                <a:gd name="G11" fmla="*/ 1 0 0"/>
                <a:gd name="G12" fmla="*/ G11 332 1"/>
                <a:gd name="G13" fmla="*/ G12 1 332"/>
                <a:gd name="G14" fmla="*/ 95 95 1"/>
                <a:gd name="G15" fmla="*/ G14 1 95"/>
                <a:gd name="G16" fmla="*/ 1 0 0"/>
                <a:gd name="G17" fmla="*/ G16 332 1"/>
                <a:gd name="G18" fmla="*/ G17 1 332"/>
                <a:gd name="G19" fmla="*/ 3 95 1"/>
                <a:gd name="G20" fmla="*/ G19 1 95"/>
                <a:gd name="G21" fmla="*/ 332 332 1"/>
                <a:gd name="G22" fmla="*/ G21 1 332"/>
                <a:gd name="G23" fmla="+- 95 0 0"/>
                <a:gd name="G24" fmla="+- 332 0 0"/>
                <a:gd name="T0" fmla="*/ 3 w 95"/>
                <a:gd name="T1" fmla="*/ 332 h 332"/>
                <a:gd name="T2" fmla="*/ 0 w 95"/>
                <a:gd name="T3" fmla="*/ 329 h 332"/>
                <a:gd name="T4" fmla="*/ 93 w 95"/>
                <a:gd name="T5" fmla="*/ 0 h 332"/>
                <a:gd name="T6" fmla="*/ 95 w 95"/>
                <a:gd name="T7" fmla="*/ 0 h 332"/>
                <a:gd name="T8" fmla="*/ 3 w 95"/>
                <a:gd name="T9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332">
                  <a:moveTo>
                    <a:pt x="3" y="332"/>
                  </a:moveTo>
                  <a:lnTo>
                    <a:pt x="0" y="329"/>
                  </a:lnTo>
                  <a:lnTo>
                    <a:pt x="93" y="0"/>
                  </a:lnTo>
                  <a:lnTo>
                    <a:pt x="95" y="0"/>
                  </a:lnTo>
                  <a:lnTo>
                    <a:pt x="3" y="33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3" name="Freeform 19"/>
            <p:cNvSpPr>
              <a:spLocks noChangeArrowheads="1"/>
            </p:cNvSpPr>
            <p:nvPr/>
          </p:nvSpPr>
          <p:spPr bwMode="auto">
            <a:xfrm>
              <a:off x="3417" y="2809"/>
              <a:ext cx="415" cy="553"/>
            </a:xfrm>
            <a:custGeom>
              <a:avLst/>
              <a:gdLst>
                <a:gd name="G0" fmla="*/ 2 202 1"/>
                <a:gd name="G1" fmla="*/ G0 1 202"/>
                <a:gd name="G2" fmla="*/ 269 269 1"/>
                <a:gd name="G3" fmla="*/ G2 1 269"/>
                <a:gd name="G4" fmla="*/ 1 0 0"/>
                <a:gd name="G5" fmla="*/ G4 202 1"/>
                <a:gd name="G6" fmla="*/ G5 1 202"/>
                <a:gd name="G7" fmla="*/ 266 269 1"/>
                <a:gd name="G8" fmla="*/ G7 1 269"/>
                <a:gd name="G9" fmla="*/ 199 202 1"/>
                <a:gd name="G10" fmla="*/ G9 1 202"/>
                <a:gd name="G11" fmla="*/ 1 0 0"/>
                <a:gd name="G12" fmla="*/ G11 269 1"/>
                <a:gd name="G13" fmla="*/ G12 1 269"/>
                <a:gd name="G14" fmla="*/ 202 202 1"/>
                <a:gd name="G15" fmla="*/ G14 1 202"/>
                <a:gd name="G16" fmla="*/ 3 269 1"/>
                <a:gd name="G17" fmla="*/ G16 1 269"/>
                <a:gd name="G18" fmla="*/ 2 202 1"/>
                <a:gd name="G19" fmla="*/ G18 1 202"/>
                <a:gd name="G20" fmla="*/ 269 269 1"/>
                <a:gd name="G21" fmla="*/ G20 1 269"/>
                <a:gd name="G22" fmla="+- 202 0 0"/>
                <a:gd name="G23" fmla="+- 269 0 0"/>
                <a:gd name="T0" fmla="*/ 2 w 202"/>
                <a:gd name="T1" fmla="*/ 269 h 269"/>
                <a:gd name="T2" fmla="*/ 0 w 202"/>
                <a:gd name="T3" fmla="*/ 266 h 269"/>
                <a:gd name="T4" fmla="*/ 199 w 202"/>
                <a:gd name="T5" fmla="*/ 0 h 269"/>
                <a:gd name="T6" fmla="*/ 202 w 202"/>
                <a:gd name="T7" fmla="*/ 3 h 269"/>
                <a:gd name="T8" fmla="*/ 2 w 202"/>
                <a:gd name="T9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269">
                  <a:moveTo>
                    <a:pt x="2" y="269"/>
                  </a:moveTo>
                  <a:lnTo>
                    <a:pt x="0" y="266"/>
                  </a:lnTo>
                  <a:lnTo>
                    <a:pt x="199" y="0"/>
                  </a:lnTo>
                  <a:lnTo>
                    <a:pt x="202" y="3"/>
                  </a:lnTo>
                  <a:lnTo>
                    <a:pt x="2" y="26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4" name="Freeform 20"/>
            <p:cNvSpPr>
              <a:spLocks noChangeArrowheads="1"/>
            </p:cNvSpPr>
            <p:nvPr/>
          </p:nvSpPr>
          <p:spPr bwMode="auto">
            <a:xfrm>
              <a:off x="3701" y="2350"/>
              <a:ext cx="131" cy="464"/>
            </a:xfrm>
            <a:custGeom>
              <a:avLst/>
              <a:gdLst>
                <a:gd name="G0" fmla="*/ 64 64 1"/>
                <a:gd name="G1" fmla="*/ G0 1 64"/>
                <a:gd name="G2" fmla="*/ 223 226 1"/>
                <a:gd name="G3" fmla="*/ G2 1 226"/>
                <a:gd name="G4" fmla="*/ 61 64 1"/>
                <a:gd name="G5" fmla="*/ G4 1 64"/>
                <a:gd name="G6" fmla="*/ 226 226 1"/>
                <a:gd name="G7" fmla="*/ G6 1 226"/>
                <a:gd name="G8" fmla="*/ 1 0 0"/>
                <a:gd name="G9" fmla="*/ G8 64 1"/>
                <a:gd name="G10" fmla="*/ G9 1 64"/>
                <a:gd name="G11" fmla="*/ 1 0 0"/>
                <a:gd name="G12" fmla="*/ G11 226 1"/>
                <a:gd name="G13" fmla="*/ G12 1 226"/>
                <a:gd name="G14" fmla="*/ 2 64 1"/>
                <a:gd name="G15" fmla="*/ G14 1 64"/>
                <a:gd name="G16" fmla="*/ 1 0 0"/>
                <a:gd name="G17" fmla="*/ G16 226 1"/>
                <a:gd name="G18" fmla="*/ G17 1 226"/>
                <a:gd name="G19" fmla="*/ 64 64 1"/>
                <a:gd name="G20" fmla="*/ G19 1 64"/>
                <a:gd name="G21" fmla="*/ 223 226 1"/>
                <a:gd name="G22" fmla="*/ G21 1 226"/>
                <a:gd name="G23" fmla="+- 64 0 0"/>
                <a:gd name="G24" fmla="+- 226 0 0"/>
                <a:gd name="T0" fmla="*/ 64 w 64"/>
                <a:gd name="T1" fmla="*/ 223 h 226"/>
                <a:gd name="T2" fmla="*/ 61 w 64"/>
                <a:gd name="T3" fmla="*/ 226 h 226"/>
                <a:gd name="T4" fmla="*/ 0 w 64"/>
                <a:gd name="T5" fmla="*/ 0 h 226"/>
                <a:gd name="T6" fmla="*/ 2 w 64"/>
                <a:gd name="T7" fmla="*/ 0 h 226"/>
                <a:gd name="T8" fmla="*/ 64 w 64"/>
                <a:gd name="T9" fmla="*/ 22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26">
                  <a:moveTo>
                    <a:pt x="64" y="223"/>
                  </a:moveTo>
                  <a:lnTo>
                    <a:pt x="61" y="22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4" y="22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5" name="Freeform 21"/>
            <p:cNvSpPr>
              <a:spLocks noChangeArrowheads="1"/>
            </p:cNvSpPr>
            <p:nvPr/>
          </p:nvSpPr>
          <p:spPr bwMode="auto">
            <a:xfrm>
              <a:off x="2883" y="1314"/>
              <a:ext cx="831" cy="376"/>
            </a:xfrm>
            <a:custGeom>
              <a:avLst/>
              <a:gdLst>
                <a:gd name="G0" fmla="*/ 2 404 1"/>
                <a:gd name="G1" fmla="*/ G0 1 404"/>
                <a:gd name="G2" fmla="*/ 183 183 1"/>
                <a:gd name="G3" fmla="*/ G2 1 183"/>
                <a:gd name="G4" fmla="*/ 1 0 0"/>
                <a:gd name="G5" fmla="*/ G4 404 1"/>
                <a:gd name="G6" fmla="*/ G5 1 404"/>
                <a:gd name="G7" fmla="*/ 181 183 1"/>
                <a:gd name="G8" fmla="*/ G7 1 183"/>
                <a:gd name="G9" fmla="*/ 404 404 1"/>
                <a:gd name="G10" fmla="*/ G9 1 404"/>
                <a:gd name="G11" fmla="*/ 1 0 0"/>
                <a:gd name="G12" fmla="*/ G11 183 1"/>
                <a:gd name="G13" fmla="*/ G12 1 183"/>
                <a:gd name="G14" fmla="*/ 404 404 1"/>
                <a:gd name="G15" fmla="*/ G14 1 404"/>
                <a:gd name="G16" fmla="*/ 3 183 1"/>
                <a:gd name="G17" fmla="*/ G16 1 183"/>
                <a:gd name="G18" fmla="*/ 2 404 1"/>
                <a:gd name="G19" fmla="*/ G18 1 404"/>
                <a:gd name="G20" fmla="*/ 183 183 1"/>
                <a:gd name="G21" fmla="*/ G20 1 183"/>
                <a:gd name="G22" fmla="+- 404 0 0"/>
                <a:gd name="G23" fmla="+- 183 0 0"/>
                <a:gd name="T0" fmla="*/ 2 w 404"/>
                <a:gd name="T1" fmla="*/ 183 h 183"/>
                <a:gd name="T2" fmla="*/ 0 w 404"/>
                <a:gd name="T3" fmla="*/ 181 h 183"/>
                <a:gd name="T4" fmla="*/ 404 w 404"/>
                <a:gd name="T5" fmla="*/ 0 h 183"/>
                <a:gd name="T6" fmla="*/ 404 w 404"/>
                <a:gd name="T7" fmla="*/ 3 h 183"/>
                <a:gd name="T8" fmla="*/ 2 w 404"/>
                <a:gd name="T9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183">
                  <a:moveTo>
                    <a:pt x="2" y="183"/>
                  </a:moveTo>
                  <a:lnTo>
                    <a:pt x="0" y="181"/>
                  </a:lnTo>
                  <a:lnTo>
                    <a:pt x="404" y="0"/>
                  </a:lnTo>
                  <a:lnTo>
                    <a:pt x="404" y="3"/>
                  </a:lnTo>
                  <a:lnTo>
                    <a:pt x="2" y="18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6" name="Freeform 22"/>
            <p:cNvSpPr>
              <a:spLocks noChangeArrowheads="1"/>
            </p:cNvSpPr>
            <p:nvPr/>
          </p:nvSpPr>
          <p:spPr bwMode="auto">
            <a:xfrm>
              <a:off x="3685" y="1299"/>
              <a:ext cx="34" cy="1064"/>
            </a:xfrm>
            <a:custGeom>
              <a:avLst/>
              <a:gdLst>
                <a:gd name="G0" fmla="*/ 3 17 1"/>
                <a:gd name="G1" fmla="*/ G0 1 17"/>
                <a:gd name="G2" fmla="*/ 517 517 1"/>
                <a:gd name="G3" fmla="*/ G2 1 517"/>
                <a:gd name="G4" fmla="*/ 1 0 0"/>
                <a:gd name="G5" fmla="*/ G4 17 1"/>
                <a:gd name="G6" fmla="*/ G5 1 17"/>
                <a:gd name="G7" fmla="*/ 515 517 1"/>
                <a:gd name="G8" fmla="*/ G7 1 517"/>
                <a:gd name="G9" fmla="*/ 15 17 1"/>
                <a:gd name="G10" fmla="*/ G9 1 17"/>
                <a:gd name="G11" fmla="*/ 1 0 0"/>
                <a:gd name="G12" fmla="*/ G11 517 1"/>
                <a:gd name="G13" fmla="*/ G12 1 517"/>
                <a:gd name="G14" fmla="*/ 17 17 1"/>
                <a:gd name="G15" fmla="*/ G14 1 17"/>
                <a:gd name="G16" fmla="*/ 1 0 0"/>
                <a:gd name="G17" fmla="*/ G16 517 1"/>
                <a:gd name="G18" fmla="*/ G17 1 517"/>
                <a:gd name="G19" fmla="*/ 3 17 1"/>
                <a:gd name="G20" fmla="*/ G19 1 17"/>
                <a:gd name="G21" fmla="*/ 517 517 1"/>
                <a:gd name="G22" fmla="*/ G21 1 517"/>
                <a:gd name="G23" fmla="+- 17 0 0"/>
                <a:gd name="G24" fmla="+- 517 0 0"/>
                <a:gd name="T0" fmla="*/ 3 w 17"/>
                <a:gd name="T1" fmla="*/ 517 h 517"/>
                <a:gd name="T2" fmla="*/ 0 w 17"/>
                <a:gd name="T3" fmla="*/ 515 h 517"/>
                <a:gd name="T4" fmla="*/ 15 w 17"/>
                <a:gd name="T5" fmla="*/ 0 h 517"/>
                <a:gd name="T6" fmla="*/ 17 w 17"/>
                <a:gd name="T7" fmla="*/ 0 h 517"/>
                <a:gd name="T8" fmla="*/ 3 w 17"/>
                <a:gd name="T9" fmla="*/ 517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17">
                  <a:moveTo>
                    <a:pt x="3" y="517"/>
                  </a:moveTo>
                  <a:lnTo>
                    <a:pt x="0" y="515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3" y="51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7" name="Freeform 23"/>
            <p:cNvSpPr>
              <a:spLocks noChangeArrowheads="1"/>
            </p:cNvSpPr>
            <p:nvPr/>
          </p:nvSpPr>
          <p:spPr bwMode="auto">
            <a:xfrm>
              <a:off x="3715" y="1299"/>
              <a:ext cx="320" cy="846"/>
            </a:xfrm>
            <a:custGeom>
              <a:avLst/>
              <a:gdLst>
                <a:gd name="G0" fmla="*/ 156 156 1"/>
                <a:gd name="G1" fmla="*/ G0 1 156"/>
                <a:gd name="G2" fmla="*/ 408 411 1"/>
                <a:gd name="G3" fmla="*/ G2 1 411"/>
                <a:gd name="G4" fmla="*/ 154 156 1"/>
                <a:gd name="G5" fmla="*/ G4 1 156"/>
                <a:gd name="G6" fmla="*/ 411 411 1"/>
                <a:gd name="G7" fmla="*/ G6 1 411"/>
                <a:gd name="G8" fmla="*/ 1 0 0"/>
                <a:gd name="G9" fmla="*/ G8 156 1"/>
                <a:gd name="G10" fmla="*/ G9 1 156"/>
                <a:gd name="G11" fmla="*/ 2 411 1"/>
                <a:gd name="G12" fmla="*/ G11 1 411"/>
                <a:gd name="G13" fmla="*/ 2 156 1"/>
                <a:gd name="G14" fmla="*/ G13 1 156"/>
                <a:gd name="G15" fmla="*/ 1 0 0"/>
                <a:gd name="G16" fmla="*/ G15 411 1"/>
                <a:gd name="G17" fmla="*/ G16 1 411"/>
                <a:gd name="G18" fmla="*/ 156 156 1"/>
                <a:gd name="G19" fmla="*/ G18 1 156"/>
                <a:gd name="G20" fmla="*/ 408 411 1"/>
                <a:gd name="G21" fmla="*/ G20 1 411"/>
                <a:gd name="G22" fmla="+- 156 0 0"/>
                <a:gd name="G23" fmla="+- 411 0 0"/>
                <a:gd name="T0" fmla="*/ 156 w 156"/>
                <a:gd name="T1" fmla="*/ 408 h 411"/>
                <a:gd name="T2" fmla="*/ 154 w 156"/>
                <a:gd name="T3" fmla="*/ 411 h 411"/>
                <a:gd name="T4" fmla="*/ 0 w 156"/>
                <a:gd name="T5" fmla="*/ 2 h 411"/>
                <a:gd name="T6" fmla="*/ 2 w 156"/>
                <a:gd name="T7" fmla="*/ 0 h 411"/>
                <a:gd name="T8" fmla="*/ 156 w 156"/>
                <a:gd name="T9" fmla="*/ 408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411">
                  <a:moveTo>
                    <a:pt x="156" y="408"/>
                  </a:moveTo>
                  <a:lnTo>
                    <a:pt x="154" y="411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6" y="40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8" name="Freeform 24"/>
            <p:cNvSpPr>
              <a:spLocks noChangeArrowheads="1"/>
            </p:cNvSpPr>
            <p:nvPr/>
          </p:nvSpPr>
          <p:spPr bwMode="auto">
            <a:xfrm>
              <a:off x="3001" y="830"/>
              <a:ext cx="718" cy="473"/>
            </a:xfrm>
            <a:custGeom>
              <a:avLst/>
              <a:gdLst>
                <a:gd name="G0" fmla="*/ 347 349 1"/>
                <a:gd name="G1" fmla="*/ G0 1 349"/>
                <a:gd name="G2" fmla="*/ 230 230 1"/>
                <a:gd name="G3" fmla="*/ G2 1 230"/>
                <a:gd name="G4" fmla="*/ 1 0 0"/>
                <a:gd name="G5" fmla="*/ G4 349 1"/>
                <a:gd name="G6" fmla="*/ G5 1 349"/>
                <a:gd name="G7" fmla="*/ 3 230 1"/>
                <a:gd name="G8" fmla="*/ G7 1 230"/>
                <a:gd name="G9" fmla="*/ 2 349 1"/>
                <a:gd name="G10" fmla="*/ G9 1 349"/>
                <a:gd name="G11" fmla="*/ 1 0 0"/>
                <a:gd name="G12" fmla="*/ G11 230 1"/>
                <a:gd name="G13" fmla="*/ G12 1 230"/>
                <a:gd name="G14" fmla="*/ 349 349 1"/>
                <a:gd name="G15" fmla="*/ G14 1 349"/>
                <a:gd name="G16" fmla="*/ 228 230 1"/>
                <a:gd name="G17" fmla="*/ G16 1 230"/>
                <a:gd name="G18" fmla="*/ 347 349 1"/>
                <a:gd name="G19" fmla="*/ G18 1 349"/>
                <a:gd name="G20" fmla="*/ 230 230 1"/>
                <a:gd name="G21" fmla="*/ G20 1 230"/>
                <a:gd name="G22" fmla="+- 349 0 0"/>
                <a:gd name="G23" fmla="+- 230 0 0"/>
                <a:gd name="T0" fmla="*/ 347 w 349"/>
                <a:gd name="T1" fmla="*/ 230 h 230"/>
                <a:gd name="T2" fmla="*/ 0 w 349"/>
                <a:gd name="T3" fmla="*/ 3 h 230"/>
                <a:gd name="T4" fmla="*/ 2 w 349"/>
                <a:gd name="T5" fmla="*/ 0 h 230"/>
                <a:gd name="T6" fmla="*/ 349 w 349"/>
                <a:gd name="T7" fmla="*/ 228 h 230"/>
                <a:gd name="T8" fmla="*/ 347 w 349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230">
                  <a:moveTo>
                    <a:pt x="347" y="230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349" y="228"/>
                  </a:lnTo>
                  <a:lnTo>
                    <a:pt x="347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9" name="Freeform 25"/>
            <p:cNvSpPr>
              <a:spLocks noChangeArrowheads="1"/>
            </p:cNvSpPr>
            <p:nvPr/>
          </p:nvSpPr>
          <p:spPr bwMode="auto">
            <a:xfrm>
              <a:off x="2883" y="830"/>
              <a:ext cx="120" cy="860"/>
            </a:xfrm>
            <a:custGeom>
              <a:avLst/>
              <a:gdLst>
                <a:gd name="G0" fmla="*/ 2 59 1"/>
                <a:gd name="G1" fmla="*/ G0 1 59"/>
                <a:gd name="G2" fmla="*/ 418 418 1"/>
                <a:gd name="G3" fmla="*/ G2 1 418"/>
                <a:gd name="G4" fmla="*/ 1 0 0"/>
                <a:gd name="G5" fmla="*/ G4 59 1"/>
                <a:gd name="G6" fmla="*/ G5 1 59"/>
                <a:gd name="G7" fmla="*/ 418 418 1"/>
                <a:gd name="G8" fmla="*/ G7 1 418"/>
                <a:gd name="G9" fmla="*/ 57 59 1"/>
                <a:gd name="G10" fmla="*/ G9 1 59"/>
                <a:gd name="G11" fmla="*/ 1 0 0"/>
                <a:gd name="G12" fmla="*/ G11 418 1"/>
                <a:gd name="G13" fmla="*/ G12 1 418"/>
                <a:gd name="G14" fmla="*/ 59 59 1"/>
                <a:gd name="G15" fmla="*/ G14 1 59"/>
                <a:gd name="G16" fmla="*/ 1 0 0"/>
                <a:gd name="G17" fmla="*/ G16 418 1"/>
                <a:gd name="G18" fmla="*/ G17 1 418"/>
                <a:gd name="G19" fmla="*/ 2 59 1"/>
                <a:gd name="G20" fmla="*/ G19 1 59"/>
                <a:gd name="G21" fmla="*/ 418 418 1"/>
                <a:gd name="G22" fmla="*/ G21 1 418"/>
                <a:gd name="G23" fmla="+- 59 0 0"/>
                <a:gd name="G24" fmla="+- 418 0 0"/>
                <a:gd name="T0" fmla="*/ 2 w 59"/>
                <a:gd name="T1" fmla="*/ 418 h 418"/>
                <a:gd name="T2" fmla="*/ 0 w 59"/>
                <a:gd name="T3" fmla="*/ 418 h 418"/>
                <a:gd name="T4" fmla="*/ 57 w 59"/>
                <a:gd name="T5" fmla="*/ 0 h 418"/>
                <a:gd name="T6" fmla="*/ 59 w 59"/>
                <a:gd name="T7" fmla="*/ 0 h 418"/>
                <a:gd name="T8" fmla="*/ 2 w 59"/>
                <a:gd name="T9" fmla="*/ 41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18">
                  <a:moveTo>
                    <a:pt x="2" y="418"/>
                  </a:moveTo>
                  <a:lnTo>
                    <a:pt x="0" y="418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2" y="41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0" name="Freeform 26"/>
            <p:cNvSpPr>
              <a:spLocks noChangeArrowheads="1"/>
            </p:cNvSpPr>
            <p:nvPr/>
          </p:nvSpPr>
          <p:spPr bwMode="auto">
            <a:xfrm>
              <a:off x="2111" y="830"/>
              <a:ext cx="893" cy="1021"/>
            </a:xfrm>
            <a:custGeom>
              <a:avLst/>
              <a:gdLst>
                <a:gd name="G0" fmla="*/ 2 434 1"/>
                <a:gd name="G1" fmla="*/ G0 1 434"/>
                <a:gd name="G2" fmla="*/ 496 496 1"/>
                <a:gd name="G3" fmla="*/ G2 1 496"/>
                <a:gd name="G4" fmla="*/ 1 0 0"/>
                <a:gd name="G5" fmla="*/ G4 434 1"/>
                <a:gd name="G6" fmla="*/ G5 1 434"/>
                <a:gd name="G7" fmla="*/ 494 496 1"/>
                <a:gd name="G8" fmla="*/ G7 1 496"/>
                <a:gd name="G9" fmla="*/ 432 434 1"/>
                <a:gd name="G10" fmla="*/ G9 1 434"/>
                <a:gd name="G11" fmla="*/ 1 0 0"/>
                <a:gd name="G12" fmla="*/ G11 496 1"/>
                <a:gd name="G13" fmla="*/ G12 1 496"/>
                <a:gd name="G14" fmla="*/ 434 434 1"/>
                <a:gd name="G15" fmla="*/ G14 1 434"/>
                <a:gd name="G16" fmla="*/ 3 496 1"/>
                <a:gd name="G17" fmla="*/ G16 1 496"/>
                <a:gd name="G18" fmla="*/ 2 434 1"/>
                <a:gd name="G19" fmla="*/ G18 1 434"/>
                <a:gd name="G20" fmla="*/ 496 496 1"/>
                <a:gd name="G21" fmla="*/ G20 1 496"/>
                <a:gd name="G22" fmla="+- 434 0 0"/>
                <a:gd name="G23" fmla="+- 496 0 0"/>
                <a:gd name="T0" fmla="*/ 2 w 434"/>
                <a:gd name="T1" fmla="*/ 496 h 496"/>
                <a:gd name="T2" fmla="*/ 0 w 434"/>
                <a:gd name="T3" fmla="*/ 494 h 496"/>
                <a:gd name="T4" fmla="*/ 432 w 434"/>
                <a:gd name="T5" fmla="*/ 0 h 496"/>
                <a:gd name="T6" fmla="*/ 434 w 434"/>
                <a:gd name="T7" fmla="*/ 3 h 496"/>
                <a:gd name="T8" fmla="*/ 2 w 434"/>
                <a:gd name="T9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496">
                  <a:moveTo>
                    <a:pt x="2" y="496"/>
                  </a:moveTo>
                  <a:lnTo>
                    <a:pt x="0" y="494"/>
                  </a:lnTo>
                  <a:lnTo>
                    <a:pt x="432" y="0"/>
                  </a:lnTo>
                  <a:lnTo>
                    <a:pt x="434" y="3"/>
                  </a:lnTo>
                  <a:lnTo>
                    <a:pt x="2" y="49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1" name="Freeform 27"/>
            <p:cNvSpPr>
              <a:spLocks noChangeArrowheads="1"/>
            </p:cNvSpPr>
            <p:nvPr/>
          </p:nvSpPr>
          <p:spPr bwMode="auto">
            <a:xfrm>
              <a:off x="1905" y="1093"/>
              <a:ext cx="223" cy="757"/>
            </a:xfrm>
            <a:custGeom>
              <a:avLst/>
              <a:gdLst>
                <a:gd name="G0" fmla="*/ 109 109 1"/>
                <a:gd name="G1" fmla="*/ G0 1 109"/>
                <a:gd name="G2" fmla="*/ 368 368 1"/>
                <a:gd name="G3" fmla="*/ G2 1 368"/>
                <a:gd name="G4" fmla="*/ 107 109 1"/>
                <a:gd name="G5" fmla="*/ G4 1 109"/>
                <a:gd name="G6" fmla="*/ 368 368 1"/>
                <a:gd name="G7" fmla="*/ G6 1 368"/>
                <a:gd name="G8" fmla="*/ 1 0 0"/>
                <a:gd name="G9" fmla="*/ G8 109 1"/>
                <a:gd name="G10" fmla="*/ G9 1 109"/>
                <a:gd name="G11" fmla="*/ 3 368 1"/>
                <a:gd name="G12" fmla="*/ G11 1 368"/>
                <a:gd name="G13" fmla="*/ 5 109 1"/>
                <a:gd name="G14" fmla="*/ G13 1 109"/>
                <a:gd name="G15" fmla="*/ 1 0 0"/>
                <a:gd name="G16" fmla="*/ G15 368 1"/>
                <a:gd name="G17" fmla="*/ G16 1 368"/>
                <a:gd name="G18" fmla="*/ 109 109 1"/>
                <a:gd name="G19" fmla="*/ G18 1 109"/>
                <a:gd name="G20" fmla="*/ 368 368 1"/>
                <a:gd name="G21" fmla="*/ G20 1 368"/>
                <a:gd name="G22" fmla="+- 109 0 0"/>
                <a:gd name="G23" fmla="+- 368 0 0"/>
                <a:gd name="T0" fmla="*/ 109 w 109"/>
                <a:gd name="T1" fmla="*/ 368 h 368"/>
                <a:gd name="T2" fmla="*/ 107 w 109"/>
                <a:gd name="T3" fmla="*/ 368 h 368"/>
                <a:gd name="T4" fmla="*/ 0 w 109"/>
                <a:gd name="T5" fmla="*/ 3 h 368"/>
                <a:gd name="T6" fmla="*/ 5 w 109"/>
                <a:gd name="T7" fmla="*/ 0 h 368"/>
                <a:gd name="T8" fmla="*/ 109 w 109"/>
                <a:gd name="T9" fmla="*/ 3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368">
                  <a:moveTo>
                    <a:pt x="109" y="368"/>
                  </a:moveTo>
                  <a:lnTo>
                    <a:pt x="107" y="368"/>
                  </a:lnTo>
                  <a:lnTo>
                    <a:pt x="0" y="3"/>
                  </a:lnTo>
                  <a:lnTo>
                    <a:pt x="5" y="0"/>
                  </a:lnTo>
                  <a:lnTo>
                    <a:pt x="109" y="36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2" name="Freeform 28"/>
            <p:cNvSpPr>
              <a:spLocks noChangeArrowheads="1"/>
            </p:cNvSpPr>
            <p:nvPr/>
          </p:nvSpPr>
          <p:spPr bwMode="auto">
            <a:xfrm>
              <a:off x="1909" y="830"/>
              <a:ext cx="1095" cy="254"/>
            </a:xfrm>
            <a:custGeom>
              <a:avLst/>
              <a:gdLst>
                <a:gd name="G0" fmla="*/ 532 532 1"/>
                <a:gd name="G1" fmla="*/ G0 1 532"/>
                <a:gd name="G2" fmla="*/ 3 124 1"/>
                <a:gd name="G3" fmla="*/ G2 1 124"/>
                <a:gd name="G4" fmla="*/ 1 0 0"/>
                <a:gd name="G5" fmla="*/ G4 532 1"/>
                <a:gd name="G6" fmla="*/ G5 1 532"/>
                <a:gd name="G7" fmla="*/ 124 124 1"/>
                <a:gd name="G8" fmla="*/ G7 1 124"/>
                <a:gd name="G9" fmla="*/ 1 0 0"/>
                <a:gd name="G10" fmla="*/ G9 532 1"/>
                <a:gd name="G11" fmla="*/ G10 1 532"/>
                <a:gd name="G12" fmla="*/ 121 124 1"/>
                <a:gd name="G13" fmla="*/ G12 1 124"/>
                <a:gd name="G14" fmla="*/ 530 532 1"/>
                <a:gd name="G15" fmla="*/ G14 1 532"/>
                <a:gd name="G16" fmla="*/ 1 0 0"/>
                <a:gd name="G17" fmla="*/ G16 124 1"/>
                <a:gd name="G18" fmla="*/ G17 1 124"/>
                <a:gd name="G19" fmla="*/ 532 532 1"/>
                <a:gd name="G20" fmla="*/ G19 1 532"/>
                <a:gd name="G21" fmla="*/ 3 124 1"/>
                <a:gd name="G22" fmla="*/ G21 1 124"/>
                <a:gd name="G23" fmla="+- 532 0 0"/>
                <a:gd name="G24" fmla="+- 124 0 0"/>
                <a:gd name="T0" fmla="*/ 532 w 532"/>
                <a:gd name="T1" fmla="*/ 3 h 124"/>
                <a:gd name="T2" fmla="*/ 0 w 532"/>
                <a:gd name="T3" fmla="*/ 124 h 124"/>
                <a:gd name="T4" fmla="*/ 0 w 532"/>
                <a:gd name="T5" fmla="*/ 121 h 124"/>
                <a:gd name="T6" fmla="*/ 530 w 532"/>
                <a:gd name="T7" fmla="*/ 0 h 124"/>
                <a:gd name="T8" fmla="*/ 532 w 532"/>
                <a:gd name="T9" fmla="*/ 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" h="124">
                  <a:moveTo>
                    <a:pt x="532" y="3"/>
                  </a:moveTo>
                  <a:lnTo>
                    <a:pt x="0" y="124"/>
                  </a:lnTo>
                  <a:lnTo>
                    <a:pt x="0" y="121"/>
                  </a:lnTo>
                  <a:lnTo>
                    <a:pt x="530" y="0"/>
                  </a:lnTo>
                  <a:lnTo>
                    <a:pt x="532" y="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3" name="Freeform 29"/>
            <p:cNvSpPr>
              <a:spLocks noChangeArrowheads="1"/>
            </p:cNvSpPr>
            <p:nvPr/>
          </p:nvSpPr>
          <p:spPr bwMode="auto">
            <a:xfrm>
              <a:off x="2428" y="669"/>
              <a:ext cx="576" cy="166"/>
            </a:xfrm>
            <a:custGeom>
              <a:avLst/>
              <a:gdLst>
                <a:gd name="G0" fmla="*/ 278 280 1"/>
                <a:gd name="G1" fmla="*/ G0 1 280"/>
                <a:gd name="G2" fmla="*/ 81 81 1"/>
                <a:gd name="G3" fmla="*/ G2 1 81"/>
                <a:gd name="G4" fmla="*/ 1 0 0"/>
                <a:gd name="G5" fmla="*/ G4 280 1"/>
                <a:gd name="G6" fmla="*/ G5 1 280"/>
                <a:gd name="G7" fmla="*/ 2 81 1"/>
                <a:gd name="G8" fmla="*/ G7 1 81"/>
                <a:gd name="G9" fmla="*/ 3 280 1"/>
                <a:gd name="G10" fmla="*/ G9 1 280"/>
                <a:gd name="G11" fmla="*/ 1 0 0"/>
                <a:gd name="G12" fmla="*/ G11 81 1"/>
                <a:gd name="G13" fmla="*/ G12 1 81"/>
                <a:gd name="G14" fmla="*/ 280 280 1"/>
                <a:gd name="G15" fmla="*/ G14 1 280"/>
                <a:gd name="G16" fmla="*/ 78 81 1"/>
                <a:gd name="G17" fmla="*/ G16 1 81"/>
                <a:gd name="G18" fmla="*/ 278 280 1"/>
                <a:gd name="G19" fmla="*/ G18 1 280"/>
                <a:gd name="G20" fmla="*/ 81 81 1"/>
                <a:gd name="G21" fmla="*/ G20 1 81"/>
                <a:gd name="G22" fmla="+- 280 0 0"/>
                <a:gd name="G23" fmla="+- 81 0 0"/>
                <a:gd name="T0" fmla="*/ 278 w 280"/>
                <a:gd name="T1" fmla="*/ 81 h 81"/>
                <a:gd name="T2" fmla="*/ 0 w 280"/>
                <a:gd name="T3" fmla="*/ 2 h 81"/>
                <a:gd name="T4" fmla="*/ 3 w 280"/>
                <a:gd name="T5" fmla="*/ 0 h 81"/>
                <a:gd name="T6" fmla="*/ 280 w 280"/>
                <a:gd name="T7" fmla="*/ 78 h 81"/>
                <a:gd name="T8" fmla="*/ 278 w 280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81">
                  <a:moveTo>
                    <a:pt x="278" y="81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280" y="78"/>
                  </a:lnTo>
                  <a:lnTo>
                    <a:pt x="278" y="8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4" name="Freeform 30"/>
            <p:cNvSpPr>
              <a:spLocks noChangeArrowheads="1"/>
            </p:cNvSpPr>
            <p:nvPr/>
          </p:nvSpPr>
          <p:spPr bwMode="auto">
            <a:xfrm>
              <a:off x="1905" y="669"/>
              <a:ext cx="528" cy="394"/>
            </a:xfrm>
            <a:custGeom>
              <a:avLst/>
              <a:gdLst>
                <a:gd name="G0" fmla="*/ 1 0 0"/>
                <a:gd name="G1" fmla="*/ G0 257 1"/>
                <a:gd name="G2" fmla="*/ G1 1 257"/>
                <a:gd name="G3" fmla="*/ 192 192 1"/>
                <a:gd name="G4" fmla="*/ G3 1 192"/>
                <a:gd name="G5" fmla="*/ 1 0 0"/>
                <a:gd name="G6" fmla="*/ G5 257 1"/>
                <a:gd name="G7" fmla="*/ G6 1 257"/>
                <a:gd name="G8" fmla="*/ 190 192 1"/>
                <a:gd name="G9" fmla="*/ G8 1 192"/>
                <a:gd name="G10" fmla="*/ 254 257 1"/>
                <a:gd name="G11" fmla="*/ G10 1 257"/>
                <a:gd name="G12" fmla="*/ 1 0 0"/>
                <a:gd name="G13" fmla="*/ G12 192 1"/>
                <a:gd name="G14" fmla="*/ G13 1 192"/>
                <a:gd name="G15" fmla="*/ 257 257 1"/>
                <a:gd name="G16" fmla="*/ G15 1 257"/>
                <a:gd name="G17" fmla="*/ 2 192 1"/>
                <a:gd name="G18" fmla="*/ G17 1 192"/>
                <a:gd name="G19" fmla="*/ 1 0 0"/>
                <a:gd name="G20" fmla="*/ G19 257 1"/>
                <a:gd name="G21" fmla="*/ G20 1 257"/>
                <a:gd name="G22" fmla="*/ 192 192 1"/>
                <a:gd name="G23" fmla="*/ G22 1 192"/>
                <a:gd name="G24" fmla="+- 257 0 0"/>
                <a:gd name="G25" fmla="+- 192 0 0"/>
                <a:gd name="T0" fmla="*/ 0 w 257"/>
                <a:gd name="T1" fmla="*/ 192 h 192"/>
                <a:gd name="T2" fmla="*/ 0 w 257"/>
                <a:gd name="T3" fmla="*/ 190 h 192"/>
                <a:gd name="T4" fmla="*/ 254 w 257"/>
                <a:gd name="T5" fmla="*/ 0 h 192"/>
                <a:gd name="T6" fmla="*/ 257 w 257"/>
                <a:gd name="T7" fmla="*/ 2 h 192"/>
                <a:gd name="T8" fmla="*/ 0 w 257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192">
                  <a:moveTo>
                    <a:pt x="0" y="192"/>
                  </a:moveTo>
                  <a:lnTo>
                    <a:pt x="0" y="190"/>
                  </a:lnTo>
                  <a:lnTo>
                    <a:pt x="254" y="0"/>
                  </a:lnTo>
                  <a:lnTo>
                    <a:pt x="257" y="2"/>
                  </a:lnTo>
                  <a:lnTo>
                    <a:pt x="0" y="19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5" name="Freeform 31"/>
            <p:cNvSpPr>
              <a:spLocks noChangeArrowheads="1"/>
            </p:cNvSpPr>
            <p:nvPr/>
          </p:nvSpPr>
          <p:spPr bwMode="auto">
            <a:xfrm>
              <a:off x="1660" y="669"/>
              <a:ext cx="753" cy="337"/>
            </a:xfrm>
            <a:custGeom>
              <a:avLst/>
              <a:gdLst>
                <a:gd name="G0" fmla="*/ 366 366 1"/>
                <a:gd name="G1" fmla="*/ G0 1 366"/>
                <a:gd name="G2" fmla="*/ 5 164 1"/>
                <a:gd name="G3" fmla="*/ G2 1 164"/>
                <a:gd name="G4" fmla="*/ 3 366 1"/>
                <a:gd name="G5" fmla="*/ G4 1 366"/>
                <a:gd name="G6" fmla="*/ 164 164 1"/>
                <a:gd name="G7" fmla="*/ G6 1 164"/>
                <a:gd name="G8" fmla="*/ 1 0 0"/>
                <a:gd name="G9" fmla="*/ G8 366 1"/>
                <a:gd name="G10" fmla="*/ G9 1 366"/>
                <a:gd name="G11" fmla="*/ 161 164 1"/>
                <a:gd name="G12" fmla="*/ G11 1 164"/>
                <a:gd name="G13" fmla="*/ 364 366 1"/>
                <a:gd name="G14" fmla="*/ G13 1 366"/>
                <a:gd name="G15" fmla="*/ 1 0 0"/>
                <a:gd name="G16" fmla="*/ G15 164 1"/>
                <a:gd name="G17" fmla="*/ G16 1 164"/>
                <a:gd name="G18" fmla="*/ 366 366 1"/>
                <a:gd name="G19" fmla="*/ G18 1 366"/>
                <a:gd name="G20" fmla="*/ 5 164 1"/>
                <a:gd name="G21" fmla="*/ G20 1 164"/>
                <a:gd name="G22" fmla="+- 366 0 0"/>
                <a:gd name="G23" fmla="+- 164 0 0"/>
                <a:gd name="T0" fmla="*/ 366 w 366"/>
                <a:gd name="T1" fmla="*/ 5 h 164"/>
                <a:gd name="T2" fmla="*/ 3 w 366"/>
                <a:gd name="T3" fmla="*/ 164 h 164"/>
                <a:gd name="T4" fmla="*/ 0 w 366"/>
                <a:gd name="T5" fmla="*/ 161 h 164"/>
                <a:gd name="T6" fmla="*/ 364 w 366"/>
                <a:gd name="T7" fmla="*/ 0 h 164"/>
                <a:gd name="T8" fmla="*/ 366 w 366"/>
                <a:gd name="T9" fmla="*/ 5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164">
                  <a:moveTo>
                    <a:pt x="366" y="5"/>
                  </a:moveTo>
                  <a:lnTo>
                    <a:pt x="3" y="164"/>
                  </a:lnTo>
                  <a:lnTo>
                    <a:pt x="0" y="161"/>
                  </a:lnTo>
                  <a:lnTo>
                    <a:pt x="364" y="0"/>
                  </a:lnTo>
                  <a:lnTo>
                    <a:pt x="366" y="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6" name="Freeform 32"/>
            <p:cNvSpPr>
              <a:spLocks noChangeArrowheads="1"/>
            </p:cNvSpPr>
            <p:nvPr/>
          </p:nvSpPr>
          <p:spPr bwMode="auto">
            <a:xfrm>
              <a:off x="1660" y="1001"/>
              <a:ext cx="273" cy="58"/>
            </a:xfrm>
            <a:custGeom>
              <a:avLst/>
              <a:gdLst>
                <a:gd name="G0" fmla="*/ 133 133 1"/>
                <a:gd name="G1" fmla="*/ G0 1 133"/>
                <a:gd name="G2" fmla="*/ 29 29 1"/>
                <a:gd name="G3" fmla="*/ G2 1 29"/>
                <a:gd name="G4" fmla="*/ 1 0 0"/>
                <a:gd name="G5" fmla="*/ G4 133 1"/>
                <a:gd name="G6" fmla="*/ G5 1 133"/>
                <a:gd name="G7" fmla="*/ 3 29 1"/>
                <a:gd name="G8" fmla="*/ G7 1 29"/>
                <a:gd name="G9" fmla="*/ 1 0 0"/>
                <a:gd name="G10" fmla="*/ G9 133 1"/>
                <a:gd name="G11" fmla="*/ G10 1 133"/>
                <a:gd name="G12" fmla="*/ 1 0 0"/>
                <a:gd name="G13" fmla="*/ G12 29 1"/>
                <a:gd name="G14" fmla="*/ G13 1 29"/>
                <a:gd name="G15" fmla="*/ 133 133 1"/>
                <a:gd name="G16" fmla="*/ G15 1 133"/>
                <a:gd name="G17" fmla="*/ 24 29 1"/>
                <a:gd name="G18" fmla="*/ G17 1 29"/>
                <a:gd name="G19" fmla="*/ 133 133 1"/>
                <a:gd name="G20" fmla="*/ G19 1 133"/>
                <a:gd name="G21" fmla="*/ 29 29 1"/>
                <a:gd name="G22" fmla="*/ G21 1 29"/>
                <a:gd name="G23" fmla="+- 133 0 0"/>
                <a:gd name="G24" fmla="+- 29 0 0"/>
                <a:gd name="T0" fmla="*/ 133 w 133"/>
                <a:gd name="T1" fmla="*/ 29 h 29"/>
                <a:gd name="T2" fmla="*/ 0 w 133"/>
                <a:gd name="T3" fmla="*/ 3 h 29"/>
                <a:gd name="T4" fmla="*/ 0 w 133"/>
                <a:gd name="T5" fmla="*/ 0 h 29"/>
                <a:gd name="T6" fmla="*/ 133 w 133"/>
                <a:gd name="T7" fmla="*/ 24 h 29"/>
                <a:gd name="T8" fmla="*/ 133 w 133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29">
                  <a:moveTo>
                    <a:pt x="133" y="29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33" y="24"/>
                  </a:lnTo>
                  <a:lnTo>
                    <a:pt x="133" y="2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7" name="Freeform 33"/>
            <p:cNvSpPr>
              <a:spLocks noChangeArrowheads="1"/>
            </p:cNvSpPr>
            <p:nvPr/>
          </p:nvSpPr>
          <p:spPr bwMode="auto">
            <a:xfrm>
              <a:off x="1214" y="986"/>
              <a:ext cx="450" cy="543"/>
            </a:xfrm>
            <a:custGeom>
              <a:avLst/>
              <a:gdLst>
                <a:gd name="G0" fmla="*/ 1 0 0"/>
                <a:gd name="G1" fmla="*/ G0 219 1"/>
                <a:gd name="G2" fmla="*/ G1 1 219"/>
                <a:gd name="G3" fmla="*/ 264 264 1"/>
                <a:gd name="G4" fmla="*/ G3 1 264"/>
                <a:gd name="G5" fmla="*/ 1 0 0"/>
                <a:gd name="G6" fmla="*/ G5 219 1"/>
                <a:gd name="G7" fmla="*/ G6 1 219"/>
                <a:gd name="G8" fmla="*/ 261 264 1"/>
                <a:gd name="G9" fmla="*/ G8 1 264"/>
                <a:gd name="G10" fmla="*/ 216 219 1"/>
                <a:gd name="G11" fmla="*/ G10 1 219"/>
                <a:gd name="G12" fmla="*/ 1 0 0"/>
                <a:gd name="G13" fmla="*/ G12 264 1"/>
                <a:gd name="G14" fmla="*/ G13 1 264"/>
                <a:gd name="G15" fmla="*/ 219 219 1"/>
                <a:gd name="G16" fmla="*/ G15 1 219"/>
                <a:gd name="G17" fmla="*/ 3 264 1"/>
                <a:gd name="G18" fmla="*/ G17 1 264"/>
                <a:gd name="G19" fmla="*/ 1 0 0"/>
                <a:gd name="G20" fmla="*/ G19 219 1"/>
                <a:gd name="G21" fmla="*/ G20 1 219"/>
                <a:gd name="G22" fmla="*/ 264 264 1"/>
                <a:gd name="G23" fmla="*/ G22 1 264"/>
                <a:gd name="G24" fmla="+- 219 0 0"/>
                <a:gd name="G25" fmla="+- 264 0 0"/>
                <a:gd name="T0" fmla="*/ 0 w 219"/>
                <a:gd name="T1" fmla="*/ 264 h 264"/>
                <a:gd name="T2" fmla="*/ 0 w 219"/>
                <a:gd name="T3" fmla="*/ 261 h 264"/>
                <a:gd name="T4" fmla="*/ 216 w 219"/>
                <a:gd name="T5" fmla="*/ 0 h 264"/>
                <a:gd name="T6" fmla="*/ 219 w 219"/>
                <a:gd name="T7" fmla="*/ 3 h 264"/>
                <a:gd name="T8" fmla="*/ 0 w 219"/>
                <a:gd name="T9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64">
                  <a:moveTo>
                    <a:pt x="0" y="264"/>
                  </a:moveTo>
                  <a:lnTo>
                    <a:pt x="0" y="261"/>
                  </a:lnTo>
                  <a:lnTo>
                    <a:pt x="216" y="0"/>
                  </a:lnTo>
                  <a:lnTo>
                    <a:pt x="219" y="3"/>
                  </a:lnTo>
                  <a:lnTo>
                    <a:pt x="0" y="26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8" name="Freeform 34"/>
            <p:cNvSpPr>
              <a:spLocks noChangeArrowheads="1"/>
            </p:cNvSpPr>
            <p:nvPr/>
          </p:nvSpPr>
          <p:spPr bwMode="auto">
            <a:xfrm>
              <a:off x="1015" y="1524"/>
              <a:ext cx="205" cy="625"/>
            </a:xfrm>
            <a:custGeom>
              <a:avLst/>
              <a:gdLst>
                <a:gd name="G0" fmla="*/ 2 100 1"/>
                <a:gd name="G1" fmla="*/ G0 1 100"/>
                <a:gd name="G2" fmla="*/ 304 304 1"/>
                <a:gd name="G3" fmla="*/ G2 1 304"/>
                <a:gd name="G4" fmla="*/ 1 0 0"/>
                <a:gd name="G5" fmla="*/ G4 100 1"/>
                <a:gd name="G6" fmla="*/ G5 1 100"/>
                <a:gd name="G7" fmla="*/ 304 304 1"/>
                <a:gd name="G8" fmla="*/ G7 1 304"/>
                <a:gd name="G9" fmla="*/ 95 100 1"/>
                <a:gd name="G10" fmla="*/ G9 1 100"/>
                <a:gd name="G11" fmla="*/ 1 0 0"/>
                <a:gd name="G12" fmla="*/ G11 304 1"/>
                <a:gd name="G13" fmla="*/ G12 1 304"/>
                <a:gd name="G14" fmla="*/ 100 100 1"/>
                <a:gd name="G15" fmla="*/ G14 1 100"/>
                <a:gd name="G16" fmla="*/ 1 0 0"/>
                <a:gd name="G17" fmla="*/ G16 304 1"/>
                <a:gd name="G18" fmla="*/ G17 1 304"/>
                <a:gd name="G19" fmla="*/ 2 100 1"/>
                <a:gd name="G20" fmla="*/ G19 1 100"/>
                <a:gd name="G21" fmla="*/ 304 304 1"/>
                <a:gd name="G22" fmla="*/ G21 1 304"/>
                <a:gd name="G23" fmla="+- 100 0 0"/>
                <a:gd name="G24" fmla="+- 304 0 0"/>
                <a:gd name="T0" fmla="*/ 2 w 100"/>
                <a:gd name="T1" fmla="*/ 304 h 304"/>
                <a:gd name="T2" fmla="*/ 0 w 100"/>
                <a:gd name="T3" fmla="*/ 304 h 304"/>
                <a:gd name="T4" fmla="*/ 95 w 100"/>
                <a:gd name="T5" fmla="*/ 0 h 304"/>
                <a:gd name="T6" fmla="*/ 100 w 100"/>
                <a:gd name="T7" fmla="*/ 0 h 304"/>
                <a:gd name="T8" fmla="*/ 2 w 100"/>
                <a:gd name="T9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04">
                  <a:moveTo>
                    <a:pt x="2" y="304"/>
                  </a:moveTo>
                  <a:lnTo>
                    <a:pt x="0" y="304"/>
                  </a:lnTo>
                  <a:lnTo>
                    <a:pt x="95" y="0"/>
                  </a:lnTo>
                  <a:lnTo>
                    <a:pt x="100" y="0"/>
                  </a:lnTo>
                  <a:lnTo>
                    <a:pt x="2" y="30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9" name="Freeform 35"/>
            <p:cNvSpPr>
              <a:spLocks noChangeArrowheads="1"/>
            </p:cNvSpPr>
            <p:nvPr/>
          </p:nvSpPr>
          <p:spPr bwMode="auto">
            <a:xfrm>
              <a:off x="1015" y="2150"/>
              <a:ext cx="273" cy="874"/>
            </a:xfrm>
            <a:custGeom>
              <a:avLst/>
              <a:gdLst>
                <a:gd name="G0" fmla="*/ 133 133 1"/>
                <a:gd name="G1" fmla="*/ G0 1 133"/>
                <a:gd name="G2" fmla="*/ 425 425 1"/>
                <a:gd name="G3" fmla="*/ G2 1 425"/>
                <a:gd name="G4" fmla="*/ 130 133 1"/>
                <a:gd name="G5" fmla="*/ G4 1 133"/>
                <a:gd name="G6" fmla="*/ 425 425 1"/>
                <a:gd name="G7" fmla="*/ G6 1 425"/>
                <a:gd name="G8" fmla="*/ 1 0 0"/>
                <a:gd name="G9" fmla="*/ G8 133 1"/>
                <a:gd name="G10" fmla="*/ G9 1 133"/>
                <a:gd name="G11" fmla="*/ 1 0 0"/>
                <a:gd name="G12" fmla="*/ G11 425 1"/>
                <a:gd name="G13" fmla="*/ G12 1 425"/>
                <a:gd name="G14" fmla="*/ 2 133 1"/>
                <a:gd name="G15" fmla="*/ G14 1 133"/>
                <a:gd name="G16" fmla="*/ 1 0 0"/>
                <a:gd name="G17" fmla="*/ G16 425 1"/>
                <a:gd name="G18" fmla="*/ G17 1 425"/>
                <a:gd name="G19" fmla="*/ 133 133 1"/>
                <a:gd name="G20" fmla="*/ G19 1 133"/>
                <a:gd name="G21" fmla="*/ 425 425 1"/>
                <a:gd name="G22" fmla="*/ G21 1 425"/>
                <a:gd name="G23" fmla="+- 133 0 0"/>
                <a:gd name="G24" fmla="+- 425 0 0"/>
                <a:gd name="T0" fmla="*/ 133 w 133"/>
                <a:gd name="T1" fmla="*/ 425 h 425"/>
                <a:gd name="T2" fmla="*/ 130 w 133"/>
                <a:gd name="T3" fmla="*/ 425 h 425"/>
                <a:gd name="T4" fmla="*/ 0 w 133"/>
                <a:gd name="T5" fmla="*/ 0 h 425"/>
                <a:gd name="T6" fmla="*/ 2 w 133"/>
                <a:gd name="T7" fmla="*/ 0 h 425"/>
                <a:gd name="T8" fmla="*/ 133 w 133"/>
                <a:gd name="T9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425">
                  <a:moveTo>
                    <a:pt x="133" y="425"/>
                  </a:moveTo>
                  <a:lnTo>
                    <a:pt x="130" y="425"/>
                  </a:lnTo>
                  <a:lnTo>
                    <a:pt x="0" y="0"/>
                  </a:lnTo>
                  <a:lnTo>
                    <a:pt x="2" y="0"/>
                  </a:lnTo>
                  <a:lnTo>
                    <a:pt x="133" y="42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0" name="Freeform 36"/>
            <p:cNvSpPr>
              <a:spLocks noChangeArrowheads="1"/>
            </p:cNvSpPr>
            <p:nvPr/>
          </p:nvSpPr>
          <p:spPr bwMode="auto">
            <a:xfrm>
              <a:off x="1274" y="3036"/>
              <a:ext cx="619" cy="502"/>
            </a:xfrm>
            <a:custGeom>
              <a:avLst/>
              <a:gdLst>
                <a:gd name="G0" fmla="*/ 299 301 1"/>
                <a:gd name="G1" fmla="*/ G0 1 301"/>
                <a:gd name="G2" fmla="*/ 244 244 1"/>
                <a:gd name="G3" fmla="*/ G2 1 244"/>
                <a:gd name="G4" fmla="*/ 1 0 0"/>
                <a:gd name="G5" fmla="*/ G4 301 1"/>
                <a:gd name="G6" fmla="*/ G5 1 301"/>
                <a:gd name="G7" fmla="*/ 2 244 1"/>
                <a:gd name="G8" fmla="*/ G7 1 244"/>
                <a:gd name="G9" fmla="*/ 2 301 1"/>
                <a:gd name="G10" fmla="*/ G9 1 301"/>
                <a:gd name="G11" fmla="*/ 1 0 0"/>
                <a:gd name="G12" fmla="*/ G11 244 1"/>
                <a:gd name="G13" fmla="*/ G12 1 244"/>
                <a:gd name="G14" fmla="*/ 301 301 1"/>
                <a:gd name="G15" fmla="*/ G14 1 301"/>
                <a:gd name="G16" fmla="*/ 242 244 1"/>
                <a:gd name="G17" fmla="*/ G16 1 244"/>
                <a:gd name="G18" fmla="*/ 299 301 1"/>
                <a:gd name="G19" fmla="*/ G18 1 301"/>
                <a:gd name="G20" fmla="*/ 244 244 1"/>
                <a:gd name="G21" fmla="*/ G20 1 244"/>
                <a:gd name="G22" fmla="+- 301 0 0"/>
                <a:gd name="G23" fmla="+- 244 0 0"/>
                <a:gd name="T0" fmla="*/ 299 w 301"/>
                <a:gd name="T1" fmla="*/ 244 h 244"/>
                <a:gd name="T2" fmla="*/ 0 w 301"/>
                <a:gd name="T3" fmla="*/ 2 h 244"/>
                <a:gd name="T4" fmla="*/ 2 w 301"/>
                <a:gd name="T5" fmla="*/ 0 h 244"/>
                <a:gd name="T6" fmla="*/ 301 w 301"/>
                <a:gd name="T7" fmla="*/ 242 h 244"/>
                <a:gd name="T8" fmla="*/ 299 w 301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244">
                  <a:moveTo>
                    <a:pt x="299" y="244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301" y="242"/>
                  </a:lnTo>
                  <a:lnTo>
                    <a:pt x="299" y="24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1" name="Freeform 37"/>
            <p:cNvSpPr>
              <a:spLocks noChangeArrowheads="1"/>
            </p:cNvSpPr>
            <p:nvPr/>
          </p:nvSpPr>
          <p:spPr bwMode="auto">
            <a:xfrm>
              <a:off x="1890" y="3535"/>
              <a:ext cx="683" cy="135"/>
            </a:xfrm>
            <a:custGeom>
              <a:avLst/>
              <a:gdLst>
                <a:gd name="G0" fmla="*/ 332 332 1"/>
                <a:gd name="G1" fmla="*/ G0 1 332"/>
                <a:gd name="G2" fmla="*/ 66 66 1"/>
                <a:gd name="G3" fmla="*/ G2 1 66"/>
                <a:gd name="G4" fmla="*/ 1 0 0"/>
                <a:gd name="G5" fmla="*/ G4 332 1"/>
                <a:gd name="G6" fmla="*/ G5 1 332"/>
                <a:gd name="G7" fmla="*/ 2 66 1"/>
                <a:gd name="G8" fmla="*/ G7 1 66"/>
                <a:gd name="G9" fmla="*/ 1 0 0"/>
                <a:gd name="G10" fmla="*/ G9 332 1"/>
                <a:gd name="G11" fmla="*/ G10 1 332"/>
                <a:gd name="G12" fmla="*/ 1 0 0"/>
                <a:gd name="G13" fmla="*/ G12 66 1"/>
                <a:gd name="G14" fmla="*/ G13 1 66"/>
                <a:gd name="G15" fmla="*/ 332 332 1"/>
                <a:gd name="G16" fmla="*/ G15 1 332"/>
                <a:gd name="G17" fmla="*/ 61 66 1"/>
                <a:gd name="G18" fmla="*/ G17 1 66"/>
                <a:gd name="G19" fmla="*/ 332 332 1"/>
                <a:gd name="G20" fmla="*/ G19 1 332"/>
                <a:gd name="G21" fmla="*/ 66 66 1"/>
                <a:gd name="G22" fmla="*/ G21 1 66"/>
                <a:gd name="G23" fmla="+- 332 0 0"/>
                <a:gd name="G24" fmla="+- 66 0 0"/>
                <a:gd name="T0" fmla="*/ 332 w 332"/>
                <a:gd name="T1" fmla="*/ 66 h 66"/>
                <a:gd name="T2" fmla="*/ 0 w 332"/>
                <a:gd name="T3" fmla="*/ 2 h 66"/>
                <a:gd name="T4" fmla="*/ 0 w 332"/>
                <a:gd name="T5" fmla="*/ 0 h 66"/>
                <a:gd name="T6" fmla="*/ 332 w 332"/>
                <a:gd name="T7" fmla="*/ 61 h 66"/>
                <a:gd name="T8" fmla="*/ 332 w 332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66">
                  <a:moveTo>
                    <a:pt x="332" y="66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32" y="61"/>
                  </a:lnTo>
                  <a:lnTo>
                    <a:pt x="332" y="6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2" name="Freeform 38"/>
            <p:cNvSpPr>
              <a:spLocks noChangeArrowheads="1"/>
            </p:cNvSpPr>
            <p:nvPr/>
          </p:nvSpPr>
          <p:spPr bwMode="auto">
            <a:xfrm>
              <a:off x="1723" y="3059"/>
              <a:ext cx="180" cy="464"/>
            </a:xfrm>
            <a:custGeom>
              <a:avLst/>
              <a:gdLst>
                <a:gd name="G0" fmla="*/ 88 88 1"/>
                <a:gd name="G1" fmla="*/ G0 1 88"/>
                <a:gd name="G2" fmla="*/ 226 226 1"/>
                <a:gd name="G3" fmla="*/ G2 1 226"/>
                <a:gd name="G4" fmla="*/ 83 88 1"/>
                <a:gd name="G5" fmla="*/ G4 1 88"/>
                <a:gd name="G6" fmla="*/ 226 226 1"/>
                <a:gd name="G7" fmla="*/ G6 1 226"/>
                <a:gd name="G8" fmla="*/ 1 0 0"/>
                <a:gd name="G9" fmla="*/ G8 88 1"/>
                <a:gd name="G10" fmla="*/ G9 1 88"/>
                <a:gd name="G11" fmla="*/ 3 226 1"/>
                <a:gd name="G12" fmla="*/ G11 1 226"/>
                <a:gd name="G13" fmla="*/ 3 88 1"/>
                <a:gd name="G14" fmla="*/ G13 1 88"/>
                <a:gd name="G15" fmla="*/ 1 0 0"/>
                <a:gd name="G16" fmla="*/ G15 226 1"/>
                <a:gd name="G17" fmla="*/ G16 1 226"/>
                <a:gd name="G18" fmla="*/ 88 88 1"/>
                <a:gd name="G19" fmla="*/ G18 1 88"/>
                <a:gd name="G20" fmla="*/ 226 226 1"/>
                <a:gd name="G21" fmla="*/ G20 1 226"/>
                <a:gd name="G22" fmla="+- 88 0 0"/>
                <a:gd name="G23" fmla="+- 226 0 0"/>
                <a:gd name="T0" fmla="*/ 88 w 88"/>
                <a:gd name="T1" fmla="*/ 226 h 226"/>
                <a:gd name="T2" fmla="*/ 83 w 88"/>
                <a:gd name="T3" fmla="*/ 226 h 226"/>
                <a:gd name="T4" fmla="*/ 0 w 88"/>
                <a:gd name="T5" fmla="*/ 3 h 226"/>
                <a:gd name="T6" fmla="*/ 3 w 88"/>
                <a:gd name="T7" fmla="*/ 0 h 226"/>
                <a:gd name="T8" fmla="*/ 88 w 88"/>
                <a:gd name="T9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226">
                  <a:moveTo>
                    <a:pt x="88" y="226"/>
                  </a:moveTo>
                  <a:lnTo>
                    <a:pt x="83" y="226"/>
                  </a:lnTo>
                  <a:lnTo>
                    <a:pt x="0" y="3"/>
                  </a:lnTo>
                  <a:lnTo>
                    <a:pt x="3" y="0"/>
                  </a:lnTo>
                  <a:lnTo>
                    <a:pt x="88" y="22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3" name="Freeform 39"/>
            <p:cNvSpPr>
              <a:spLocks noChangeArrowheads="1"/>
            </p:cNvSpPr>
            <p:nvPr/>
          </p:nvSpPr>
          <p:spPr bwMode="auto">
            <a:xfrm>
              <a:off x="1268" y="3015"/>
              <a:ext cx="460" cy="48"/>
            </a:xfrm>
            <a:custGeom>
              <a:avLst/>
              <a:gdLst>
                <a:gd name="G0" fmla="*/ 224 224 1"/>
                <a:gd name="G1" fmla="*/ G0 1 224"/>
                <a:gd name="G2" fmla="*/ 24 24 1"/>
                <a:gd name="G3" fmla="*/ G2 1 24"/>
                <a:gd name="G4" fmla="*/ 1 0 0"/>
                <a:gd name="G5" fmla="*/ G4 224 1"/>
                <a:gd name="G6" fmla="*/ G5 1 224"/>
                <a:gd name="G7" fmla="*/ 5 24 1"/>
                <a:gd name="G8" fmla="*/ G7 1 24"/>
                <a:gd name="G9" fmla="*/ 1 0 0"/>
                <a:gd name="G10" fmla="*/ G9 224 1"/>
                <a:gd name="G11" fmla="*/ G10 1 224"/>
                <a:gd name="G12" fmla="*/ 1 0 0"/>
                <a:gd name="G13" fmla="*/ G12 24 1"/>
                <a:gd name="G14" fmla="*/ G13 1 24"/>
                <a:gd name="G15" fmla="*/ 224 224 1"/>
                <a:gd name="G16" fmla="*/ G15 1 224"/>
                <a:gd name="G17" fmla="*/ 21 24 1"/>
                <a:gd name="G18" fmla="*/ G17 1 24"/>
                <a:gd name="G19" fmla="*/ 224 224 1"/>
                <a:gd name="G20" fmla="*/ G19 1 224"/>
                <a:gd name="G21" fmla="*/ 24 24 1"/>
                <a:gd name="G22" fmla="*/ G21 1 24"/>
                <a:gd name="G23" fmla="+- 224 0 0"/>
                <a:gd name="G24" fmla="+- 24 0 0"/>
                <a:gd name="T0" fmla="*/ 224 w 224"/>
                <a:gd name="T1" fmla="*/ 24 h 24"/>
                <a:gd name="T2" fmla="*/ 0 w 224"/>
                <a:gd name="T3" fmla="*/ 5 h 24"/>
                <a:gd name="T4" fmla="*/ 0 w 224"/>
                <a:gd name="T5" fmla="*/ 0 h 24"/>
                <a:gd name="T6" fmla="*/ 224 w 224"/>
                <a:gd name="T7" fmla="*/ 21 h 24"/>
                <a:gd name="T8" fmla="*/ 224 w 224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24">
                  <a:moveTo>
                    <a:pt x="224" y="24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224" y="21"/>
                  </a:lnTo>
                  <a:lnTo>
                    <a:pt x="224" y="2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4" name="Freeform 40"/>
            <p:cNvSpPr>
              <a:spLocks noChangeArrowheads="1"/>
            </p:cNvSpPr>
            <p:nvPr/>
          </p:nvSpPr>
          <p:spPr bwMode="auto">
            <a:xfrm>
              <a:off x="1274" y="2434"/>
              <a:ext cx="281" cy="604"/>
            </a:xfrm>
            <a:custGeom>
              <a:avLst/>
              <a:gdLst>
                <a:gd name="G0" fmla="*/ 2 137 1"/>
                <a:gd name="G1" fmla="*/ G0 1 137"/>
                <a:gd name="G2" fmla="*/ 294 294 1"/>
                <a:gd name="G3" fmla="*/ G2 1 294"/>
                <a:gd name="G4" fmla="*/ 1 0 0"/>
                <a:gd name="G5" fmla="*/ G4 137 1"/>
                <a:gd name="G6" fmla="*/ G5 1 137"/>
                <a:gd name="G7" fmla="*/ 292 294 1"/>
                <a:gd name="G8" fmla="*/ G7 1 294"/>
                <a:gd name="G9" fmla="*/ 135 137 1"/>
                <a:gd name="G10" fmla="*/ G9 1 137"/>
                <a:gd name="G11" fmla="*/ 1 0 0"/>
                <a:gd name="G12" fmla="*/ G11 294 1"/>
                <a:gd name="G13" fmla="*/ G12 1 294"/>
                <a:gd name="G14" fmla="*/ 137 137 1"/>
                <a:gd name="G15" fmla="*/ G14 1 137"/>
                <a:gd name="G16" fmla="*/ 2 294 1"/>
                <a:gd name="G17" fmla="*/ G16 1 294"/>
                <a:gd name="G18" fmla="*/ 2 137 1"/>
                <a:gd name="G19" fmla="*/ G18 1 137"/>
                <a:gd name="G20" fmla="*/ 294 294 1"/>
                <a:gd name="G21" fmla="*/ G20 1 294"/>
                <a:gd name="G22" fmla="+- 137 0 0"/>
                <a:gd name="G23" fmla="+- 294 0 0"/>
                <a:gd name="T0" fmla="*/ 2 w 137"/>
                <a:gd name="T1" fmla="*/ 294 h 294"/>
                <a:gd name="T2" fmla="*/ 0 w 137"/>
                <a:gd name="T3" fmla="*/ 292 h 294"/>
                <a:gd name="T4" fmla="*/ 135 w 137"/>
                <a:gd name="T5" fmla="*/ 0 h 294"/>
                <a:gd name="T6" fmla="*/ 137 w 137"/>
                <a:gd name="T7" fmla="*/ 2 h 294"/>
                <a:gd name="T8" fmla="*/ 2 w 137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294">
                  <a:moveTo>
                    <a:pt x="2" y="294"/>
                  </a:moveTo>
                  <a:lnTo>
                    <a:pt x="0" y="292"/>
                  </a:lnTo>
                  <a:lnTo>
                    <a:pt x="135" y="0"/>
                  </a:lnTo>
                  <a:lnTo>
                    <a:pt x="137" y="2"/>
                  </a:lnTo>
                  <a:lnTo>
                    <a:pt x="2" y="29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5" name="Freeform 41"/>
            <p:cNvSpPr>
              <a:spLocks noChangeArrowheads="1"/>
            </p:cNvSpPr>
            <p:nvPr/>
          </p:nvSpPr>
          <p:spPr bwMode="auto">
            <a:xfrm>
              <a:off x="1019" y="2179"/>
              <a:ext cx="536" cy="273"/>
            </a:xfrm>
            <a:custGeom>
              <a:avLst/>
              <a:gdLst>
                <a:gd name="G0" fmla="*/ 259 261 1"/>
                <a:gd name="G1" fmla="*/ G0 1 261"/>
                <a:gd name="G2" fmla="*/ 133 133 1"/>
                <a:gd name="G3" fmla="*/ G2 1 133"/>
                <a:gd name="G4" fmla="*/ 1 0 0"/>
                <a:gd name="G5" fmla="*/ G4 261 1"/>
                <a:gd name="G6" fmla="*/ G5 1 261"/>
                <a:gd name="G7" fmla="*/ 3 133 1"/>
                <a:gd name="G8" fmla="*/ G7 1 133"/>
                <a:gd name="G9" fmla="*/ 1 0 0"/>
                <a:gd name="G10" fmla="*/ G9 261 1"/>
                <a:gd name="G11" fmla="*/ G10 1 261"/>
                <a:gd name="G12" fmla="*/ 1 0 0"/>
                <a:gd name="G13" fmla="*/ G12 133 1"/>
                <a:gd name="G14" fmla="*/ G13 1 133"/>
                <a:gd name="G15" fmla="*/ 261 261 1"/>
                <a:gd name="G16" fmla="*/ G15 1 261"/>
                <a:gd name="G17" fmla="*/ 131 133 1"/>
                <a:gd name="G18" fmla="*/ G17 1 133"/>
                <a:gd name="G19" fmla="*/ 259 261 1"/>
                <a:gd name="G20" fmla="*/ G19 1 261"/>
                <a:gd name="G21" fmla="*/ 133 133 1"/>
                <a:gd name="G22" fmla="*/ G21 1 133"/>
                <a:gd name="G23" fmla="+- 261 0 0"/>
                <a:gd name="G24" fmla="+- 133 0 0"/>
                <a:gd name="T0" fmla="*/ 259 w 261"/>
                <a:gd name="T1" fmla="*/ 133 h 133"/>
                <a:gd name="T2" fmla="*/ 0 w 261"/>
                <a:gd name="T3" fmla="*/ 3 h 133"/>
                <a:gd name="T4" fmla="*/ 0 w 261"/>
                <a:gd name="T5" fmla="*/ 0 h 133"/>
                <a:gd name="T6" fmla="*/ 261 w 261"/>
                <a:gd name="T7" fmla="*/ 131 h 133"/>
                <a:gd name="T8" fmla="*/ 259 w 261"/>
                <a:gd name="T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33">
                  <a:moveTo>
                    <a:pt x="259" y="13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61" y="131"/>
                  </a:lnTo>
                  <a:lnTo>
                    <a:pt x="259" y="13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6" name="Freeform 42"/>
            <p:cNvSpPr>
              <a:spLocks noChangeArrowheads="1"/>
            </p:cNvSpPr>
            <p:nvPr/>
          </p:nvSpPr>
          <p:spPr bwMode="auto">
            <a:xfrm>
              <a:off x="1019" y="1843"/>
              <a:ext cx="802" cy="341"/>
            </a:xfrm>
            <a:custGeom>
              <a:avLst/>
              <a:gdLst>
                <a:gd name="G0" fmla="*/ 390 390 1"/>
                <a:gd name="G1" fmla="*/ G0 1 390"/>
                <a:gd name="G2" fmla="*/ 2 166 1"/>
                <a:gd name="G3" fmla="*/ G2 1 166"/>
                <a:gd name="G4" fmla="*/ 1 0 0"/>
                <a:gd name="G5" fmla="*/ G4 390 1"/>
                <a:gd name="G6" fmla="*/ G5 1 390"/>
                <a:gd name="G7" fmla="*/ 166 166 1"/>
                <a:gd name="G8" fmla="*/ G7 1 166"/>
                <a:gd name="G9" fmla="*/ 1 0 0"/>
                <a:gd name="G10" fmla="*/ G9 390 1"/>
                <a:gd name="G11" fmla="*/ G10 1 390"/>
                <a:gd name="G12" fmla="*/ 163 166 1"/>
                <a:gd name="G13" fmla="*/ G12 1 166"/>
                <a:gd name="G14" fmla="*/ 390 390 1"/>
                <a:gd name="G15" fmla="*/ G14 1 390"/>
                <a:gd name="G16" fmla="*/ 1 0 0"/>
                <a:gd name="G17" fmla="*/ G16 166 1"/>
                <a:gd name="G18" fmla="*/ G17 1 166"/>
                <a:gd name="G19" fmla="*/ 390 390 1"/>
                <a:gd name="G20" fmla="*/ G19 1 390"/>
                <a:gd name="G21" fmla="*/ 2 166 1"/>
                <a:gd name="G22" fmla="*/ G21 1 166"/>
                <a:gd name="G23" fmla="+- 390 0 0"/>
                <a:gd name="G24" fmla="+- 166 0 0"/>
                <a:gd name="T0" fmla="*/ 390 w 390"/>
                <a:gd name="T1" fmla="*/ 2 h 166"/>
                <a:gd name="T2" fmla="*/ 0 w 390"/>
                <a:gd name="T3" fmla="*/ 166 h 166"/>
                <a:gd name="T4" fmla="*/ 0 w 390"/>
                <a:gd name="T5" fmla="*/ 163 h 166"/>
                <a:gd name="T6" fmla="*/ 390 w 390"/>
                <a:gd name="T7" fmla="*/ 0 h 166"/>
                <a:gd name="T8" fmla="*/ 390 w 390"/>
                <a:gd name="T9" fmla="*/ 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166">
                  <a:moveTo>
                    <a:pt x="390" y="2"/>
                  </a:moveTo>
                  <a:lnTo>
                    <a:pt x="0" y="166"/>
                  </a:lnTo>
                  <a:lnTo>
                    <a:pt x="0" y="163"/>
                  </a:lnTo>
                  <a:lnTo>
                    <a:pt x="390" y="0"/>
                  </a:lnTo>
                  <a:lnTo>
                    <a:pt x="390" y="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7" name="Freeform 43"/>
            <p:cNvSpPr>
              <a:spLocks noChangeArrowheads="1"/>
            </p:cNvSpPr>
            <p:nvPr/>
          </p:nvSpPr>
          <p:spPr bwMode="auto">
            <a:xfrm>
              <a:off x="1214" y="1524"/>
              <a:ext cx="607" cy="322"/>
            </a:xfrm>
            <a:custGeom>
              <a:avLst/>
              <a:gdLst>
                <a:gd name="G0" fmla="*/ 292 295 1"/>
                <a:gd name="G1" fmla="*/ G0 1 295"/>
                <a:gd name="G2" fmla="*/ 157 157 1"/>
                <a:gd name="G3" fmla="*/ G2 1 157"/>
                <a:gd name="G4" fmla="*/ 1 0 0"/>
                <a:gd name="G5" fmla="*/ G4 295 1"/>
                <a:gd name="G6" fmla="*/ G5 1 295"/>
                <a:gd name="G7" fmla="*/ 3 157 1"/>
                <a:gd name="G8" fmla="*/ G7 1 157"/>
                <a:gd name="G9" fmla="*/ 1 0 0"/>
                <a:gd name="G10" fmla="*/ G9 295 1"/>
                <a:gd name="G11" fmla="*/ G10 1 295"/>
                <a:gd name="G12" fmla="*/ 1 0 0"/>
                <a:gd name="G13" fmla="*/ G12 157 1"/>
                <a:gd name="G14" fmla="*/ G13 1 157"/>
                <a:gd name="G15" fmla="*/ 295 295 1"/>
                <a:gd name="G16" fmla="*/ G15 1 295"/>
                <a:gd name="G17" fmla="*/ 155 157 1"/>
                <a:gd name="G18" fmla="*/ G17 1 157"/>
                <a:gd name="G19" fmla="*/ 292 295 1"/>
                <a:gd name="G20" fmla="*/ G19 1 295"/>
                <a:gd name="G21" fmla="*/ 157 157 1"/>
                <a:gd name="G22" fmla="*/ G21 1 157"/>
                <a:gd name="G23" fmla="+- 295 0 0"/>
                <a:gd name="G24" fmla="+- 157 0 0"/>
                <a:gd name="T0" fmla="*/ 292 w 295"/>
                <a:gd name="T1" fmla="*/ 157 h 157"/>
                <a:gd name="T2" fmla="*/ 0 w 295"/>
                <a:gd name="T3" fmla="*/ 3 h 157"/>
                <a:gd name="T4" fmla="*/ 0 w 295"/>
                <a:gd name="T5" fmla="*/ 0 h 157"/>
                <a:gd name="T6" fmla="*/ 295 w 295"/>
                <a:gd name="T7" fmla="*/ 155 h 157"/>
                <a:gd name="T8" fmla="*/ 292 w 295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157">
                  <a:moveTo>
                    <a:pt x="292" y="157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95" y="155"/>
                  </a:lnTo>
                  <a:lnTo>
                    <a:pt x="292" y="15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8" name="Freeform 44"/>
            <p:cNvSpPr>
              <a:spLocks noChangeArrowheads="1"/>
            </p:cNvSpPr>
            <p:nvPr/>
          </p:nvSpPr>
          <p:spPr bwMode="auto">
            <a:xfrm>
              <a:off x="1660" y="1001"/>
              <a:ext cx="162" cy="841"/>
            </a:xfrm>
            <a:custGeom>
              <a:avLst/>
              <a:gdLst>
                <a:gd name="G0" fmla="*/ 79 79 1"/>
                <a:gd name="G1" fmla="*/ G0 1 79"/>
                <a:gd name="G2" fmla="*/ 409 409 1"/>
                <a:gd name="G3" fmla="*/ G2 1 409"/>
                <a:gd name="G4" fmla="*/ 76 79 1"/>
                <a:gd name="G5" fmla="*/ G4 1 79"/>
                <a:gd name="G6" fmla="*/ 409 409 1"/>
                <a:gd name="G7" fmla="*/ G6 1 409"/>
                <a:gd name="G8" fmla="*/ 1 0 0"/>
                <a:gd name="G9" fmla="*/ G8 79 1"/>
                <a:gd name="G10" fmla="*/ G9 1 79"/>
                <a:gd name="G11" fmla="*/ 3 409 1"/>
                <a:gd name="G12" fmla="*/ G11 1 409"/>
                <a:gd name="G13" fmla="*/ 3 79 1"/>
                <a:gd name="G14" fmla="*/ G13 1 79"/>
                <a:gd name="G15" fmla="*/ 1 0 0"/>
                <a:gd name="G16" fmla="*/ G15 409 1"/>
                <a:gd name="G17" fmla="*/ G16 1 409"/>
                <a:gd name="G18" fmla="*/ 79 79 1"/>
                <a:gd name="G19" fmla="*/ G18 1 79"/>
                <a:gd name="G20" fmla="*/ 409 409 1"/>
                <a:gd name="G21" fmla="*/ G20 1 409"/>
                <a:gd name="G22" fmla="+- 79 0 0"/>
                <a:gd name="G23" fmla="+- 409 0 0"/>
                <a:gd name="T0" fmla="*/ 79 w 79"/>
                <a:gd name="T1" fmla="*/ 409 h 409"/>
                <a:gd name="T2" fmla="*/ 76 w 79"/>
                <a:gd name="T3" fmla="*/ 409 h 409"/>
                <a:gd name="T4" fmla="*/ 0 w 79"/>
                <a:gd name="T5" fmla="*/ 3 h 409"/>
                <a:gd name="T6" fmla="*/ 3 w 79"/>
                <a:gd name="T7" fmla="*/ 0 h 409"/>
                <a:gd name="T8" fmla="*/ 79 w 79"/>
                <a:gd name="T9" fmla="*/ 40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409">
                  <a:moveTo>
                    <a:pt x="79" y="409"/>
                  </a:moveTo>
                  <a:lnTo>
                    <a:pt x="76" y="409"/>
                  </a:lnTo>
                  <a:lnTo>
                    <a:pt x="0" y="3"/>
                  </a:lnTo>
                  <a:lnTo>
                    <a:pt x="3" y="0"/>
                  </a:lnTo>
                  <a:lnTo>
                    <a:pt x="79" y="40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9" name="Freeform 45"/>
            <p:cNvSpPr>
              <a:spLocks noChangeArrowheads="1"/>
            </p:cNvSpPr>
            <p:nvPr/>
          </p:nvSpPr>
          <p:spPr bwMode="auto">
            <a:xfrm>
              <a:off x="1816" y="1827"/>
              <a:ext cx="312" cy="30"/>
            </a:xfrm>
            <a:custGeom>
              <a:avLst/>
              <a:gdLst>
                <a:gd name="G0" fmla="*/ 152 152 1"/>
                <a:gd name="G1" fmla="*/ G0 1 152"/>
                <a:gd name="G2" fmla="*/ 15 15 1"/>
                <a:gd name="G3" fmla="*/ G2 1 15"/>
                <a:gd name="G4" fmla="*/ 1 0 0"/>
                <a:gd name="G5" fmla="*/ G4 152 1"/>
                <a:gd name="G6" fmla="*/ G5 1 152"/>
                <a:gd name="G7" fmla="*/ 3 15 1"/>
                <a:gd name="G8" fmla="*/ G7 1 15"/>
                <a:gd name="G9" fmla="*/ 1 0 0"/>
                <a:gd name="G10" fmla="*/ G9 152 1"/>
                <a:gd name="G11" fmla="*/ G10 1 152"/>
                <a:gd name="G12" fmla="*/ 1 0 0"/>
                <a:gd name="G13" fmla="*/ G12 15 1"/>
                <a:gd name="G14" fmla="*/ G13 1 15"/>
                <a:gd name="G15" fmla="*/ 152 152 1"/>
                <a:gd name="G16" fmla="*/ G15 1 152"/>
                <a:gd name="G17" fmla="*/ 10 15 1"/>
                <a:gd name="G18" fmla="*/ G17 1 15"/>
                <a:gd name="G19" fmla="*/ 152 152 1"/>
                <a:gd name="G20" fmla="*/ G19 1 152"/>
                <a:gd name="G21" fmla="*/ 15 15 1"/>
                <a:gd name="G22" fmla="*/ G21 1 15"/>
                <a:gd name="G23" fmla="+- 152 0 0"/>
                <a:gd name="G24" fmla="+- 15 0 0"/>
                <a:gd name="T0" fmla="*/ 152 w 152"/>
                <a:gd name="T1" fmla="*/ 15 h 15"/>
                <a:gd name="T2" fmla="*/ 0 w 152"/>
                <a:gd name="T3" fmla="*/ 3 h 15"/>
                <a:gd name="T4" fmla="*/ 0 w 152"/>
                <a:gd name="T5" fmla="*/ 0 h 15"/>
                <a:gd name="T6" fmla="*/ 152 w 152"/>
                <a:gd name="T7" fmla="*/ 10 h 15"/>
                <a:gd name="T8" fmla="*/ 152 w 15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5">
                  <a:moveTo>
                    <a:pt x="152" y="1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52" y="10"/>
                  </a:lnTo>
                  <a:lnTo>
                    <a:pt x="152" y="1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0" name="Freeform 46"/>
            <p:cNvSpPr>
              <a:spLocks noChangeArrowheads="1"/>
            </p:cNvSpPr>
            <p:nvPr/>
          </p:nvSpPr>
          <p:spPr bwMode="auto">
            <a:xfrm>
              <a:off x="1816" y="1060"/>
              <a:ext cx="92" cy="782"/>
            </a:xfrm>
            <a:custGeom>
              <a:avLst/>
              <a:gdLst>
                <a:gd name="G0" fmla="*/ 3 45 1"/>
                <a:gd name="G1" fmla="*/ G0 1 45"/>
                <a:gd name="G2" fmla="*/ 380 380 1"/>
                <a:gd name="G3" fmla="*/ G2 1 380"/>
                <a:gd name="G4" fmla="*/ 1 0 0"/>
                <a:gd name="G5" fmla="*/ G4 45 1"/>
                <a:gd name="G6" fmla="*/ G5 1 45"/>
                <a:gd name="G7" fmla="*/ 380 380 1"/>
                <a:gd name="G8" fmla="*/ G7 1 380"/>
                <a:gd name="G9" fmla="*/ 41 45 1"/>
                <a:gd name="G10" fmla="*/ G9 1 45"/>
                <a:gd name="G11" fmla="*/ 1 0 0"/>
                <a:gd name="G12" fmla="*/ G11 380 1"/>
                <a:gd name="G13" fmla="*/ G12 1 380"/>
                <a:gd name="G14" fmla="*/ 45 45 1"/>
                <a:gd name="G15" fmla="*/ G14 1 45"/>
                <a:gd name="G16" fmla="*/ 1 0 0"/>
                <a:gd name="G17" fmla="*/ G16 380 1"/>
                <a:gd name="G18" fmla="*/ G17 1 380"/>
                <a:gd name="G19" fmla="*/ 3 45 1"/>
                <a:gd name="G20" fmla="*/ G19 1 45"/>
                <a:gd name="G21" fmla="*/ 380 380 1"/>
                <a:gd name="G22" fmla="*/ G21 1 380"/>
                <a:gd name="G23" fmla="+- 45 0 0"/>
                <a:gd name="G24" fmla="+- 380 0 0"/>
                <a:gd name="T0" fmla="*/ 3 w 45"/>
                <a:gd name="T1" fmla="*/ 380 h 380"/>
                <a:gd name="T2" fmla="*/ 0 w 45"/>
                <a:gd name="T3" fmla="*/ 380 h 380"/>
                <a:gd name="T4" fmla="*/ 41 w 45"/>
                <a:gd name="T5" fmla="*/ 0 h 380"/>
                <a:gd name="T6" fmla="*/ 45 w 45"/>
                <a:gd name="T7" fmla="*/ 0 h 380"/>
                <a:gd name="T8" fmla="*/ 3 w 45"/>
                <a:gd name="T9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80">
                  <a:moveTo>
                    <a:pt x="3" y="380"/>
                  </a:moveTo>
                  <a:lnTo>
                    <a:pt x="0" y="38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3" y="38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1" name="Freeform 47"/>
            <p:cNvSpPr>
              <a:spLocks noChangeArrowheads="1"/>
            </p:cNvSpPr>
            <p:nvPr/>
          </p:nvSpPr>
          <p:spPr bwMode="auto">
            <a:xfrm>
              <a:off x="1552" y="1827"/>
              <a:ext cx="263" cy="625"/>
            </a:xfrm>
            <a:custGeom>
              <a:avLst/>
              <a:gdLst>
                <a:gd name="G0" fmla="*/ 2 128 1"/>
                <a:gd name="G1" fmla="*/ G0 1 128"/>
                <a:gd name="G2" fmla="*/ 304 304 1"/>
                <a:gd name="G3" fmla="*/ G2 1 304"/>
                <a:gd name="G4" fmla="*/ 1 0 0"/>
                <a:gd name="G5" fmla="*/ G4 128 1"/>
                <a:gd name="G6" fmla="*/ G5 1 128"/>
                <a:gd name="G7" fmla="*/ 302 304 1"/>
                <a:gd name="G8" fmla="*/ G7 1 304"/>
                <a:gd name="G9" fmla="*/ 126 128 1"/>
                <a:gd name="G10" fmla="*/ G9 1 128"/>
                <a:gd name="G11" fmla="*/ 1 0 0"/>
                <a:gd name="G12" fmla="*/ G11 304 1"/>
                <a:gd name="G13" fmla="*/ G12 1 304"/>
                <a:gd name="G14" fmla="*/ 128 128 1"/>
                <a:gd name="G15" fmla="*/ G14 1 128"/>
                <a:gd name="G16" fmla="*/ 3 304 1"/>
                <a:gd name="G17" fmla="*/ G16 1 304"/>
                <a:gd name="G18" fmla="*/ 2 128 1"/>
                <a:gd name="G19" fmla="*/ G18 1 128"/>
                <a:gd name="G20" fmla="*/ 304 304 1"/>
                <a:gd name="G21" fmla="*/ G20 1 304"/>
                <a:gd name="G22" fmla="+- 128 0 0"/>
                <a:gd name="G23" fmla="+- 304 0 0"/>
                <a:gd name="T0" fmla="*/ 2 w 128"/>
                <a:gd name="T1" fmla="*/ 304 h 304"/>
                <a:gd name="T2" fmla="*/ 0 w 128"/>
                <a:gd name="T3" fmla="*/ 302 h 304"/>
                <a:gd name="T4" fmla="*/ 126 w 128"/>
                <a:gd name="T5" fmla="*/ 0 h 304"/>
                <a:gd name="T6" fmla="*/ 128 w 128"/>
                <a:gd name="T7" fmla="*/ 3 h 304"/>
                <a:gd name="T8" fmla="*/ 2 w 128"/>
                <a:gd name="T9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304">
                  <a:moveTo>
                    <a:pt x="2" y="304"/>
                  </a:moveTo>
                  <a:lnTo>
                    <a:pt x="0" y="302"/>
                  </a:lnTo>
                  <a:lnTo>
                    <a:pt x="126" y="0"/>
                  </a:lnTo>
                  <a:lnTo>
                    <a:pt x="128" y="3"/>
                  </a:lnTo>
                  <a:lnTo>
                    <a:pt x="2" y="30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2" name="Freeform 48"/>
            <p:cNvSpPr>
              <a:spLocks noChangeArrowheads="1"/>
            </p:cNvSpPr>
            <p:nvPr/>
          </p:nvSpPr>
          <p:spPr bwMode="auto">
            <a:xfrm>
              <a:off x="1548" y="2468"/>
              <a:ext cx="180" cy="596"/>
            </a:xfrm>
            <a:custGeom>
              <a:avLst/>
              <a:gdLst>
                <a:gd name="G0" fmla="*/ 88 88 1"/>
                <a:gd name="G1" fmla="*/ G0 1 88"/>
                <a:gd name="G2" fmla="*/ 287 290 1"/>
                <a:gd name="G3" fmla="*/ G2 1 290"/>
                <a:gd name="G4" fmla="*/ 85 88 1"/>
                <a:gd name="G5" fmla="*/ G4 1 88"/>
                <a:gd name="G6" fmla="*/ 290 290 1"/>
                <a:gd name="G7" fmla="*/ G6 1 290"/>
                <a:gd name="G8" fmla="*/ 1 0 0"/>
                <a:gd name="G9" fmla="*/ G8 88 1"/>
                <a:gd name="G10" fmla="*/ G9 1 88"/>
                <a:gd name="G11" fmla="*/ 1 0 0"/>
                <a:gd name="G12" fmla="*/ G11 290 1"/>
                <a:gd name="G13" fmla="*/ G12 1 290"/>
                <a:gd name="G14" fmla="*/ 2 88 1"/>
                <a:gd name="G15" fmla="*/ G14 1 88"/>
                <a:gd name="G16" fmla="*/ 1 0 0"/>
                <a:gd name="G17" fmla="*/ G16 290 1"/>
                <a:gd name="G18" fmla="*/ G17 1 290"/>
                <a:gd name="G19" fmla="*/ 88 88 1"/>
                <a:gd name="G20" fmla="*/ G19 1 88"/>
                <a:gd name="G21" fmla="*/ 287 290 1"/>
                <a:gd name="G22" fmla="*/ G21 1 290"/>
                <a:gd name="G23" fmla="+- 88 0 0"/>
                <a:gd name="G24" fmla="+- 290 0 0"/>
                <a:gd name="T0" fmla="*/ 88 w 88"/>
                <a:gd name="T1" fmla="*/ 287 h 290"/>
                <a:gd name="T2" fmla="*/ 85 w 88"/>
                <a:gd name="T3" fmla="*/ 290 h 290"/>
                <a:gd name="T4" fmla="*/ 0 w 88"/>
                <a:gd name="T5" fmla="*/ 0 h 290"/>
                <a:gd name="T6" fmla="*/ 2 w 88"/>
                <a:gd name="T7" fmla="*/ 0 h 290"/>
                <a:gd name="T8" fmla="*/ 88 w 88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290">
                  <a:moveTo>
                    <a:pt x="88" y="287"/>
                  </a:moveTo>
                  <a:lnTo>
                    <a:pt x="85" y="290"/>
                  </a:lnTo>
                  <a:lnTo>
                    <a:pt x="0" y="0"/>
                  </a:lnTo>
                  <a:lnTo>
                    <a:pt x="2" y="0"/>
                  </a:lnTo>
                  <a:lnTo>
                    <a:pt x="88" y="28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3" name="Freeform 49"/>
            <p:cNvSpPr>
              <a:spLocks noChangeArrowheads="1"/>
            </p:cNvSpPr>
            <p:nvPr/>
          </p:nvSpPr>
          <p:spPr bwMode="auto">
            <a:xfrm>
              <a:off x="1548" y="1837"/>
              <a:ext cx="590" cy="635"/>
            </a:xfrm>
            <a:custGeom>
              <a:avLst/>
              <a:gdLst>
                <a:gd name="G0" fmla="*/ 2 287 1"/>
                <a:gd name="G1" fmla="*/ G0 1 287"/>
                <a:gd name="G2" fmla="*/ 309 309 1"/>
                <a:gd name="G3" fmla="*/ G2 1 309"/>
                <a:gd name="G4" fmla="*/ 1 0 0"/>
                <a:gd name="G5" fmla="*/ G4 287 1"/>
                <a:gd name="G6" fmla="*/ G5 1 287"/>
                <a:gd name="G7" fmla="*/ 306 309 1"/>
                <a:gd name="G8" fmla="*/ G7 1 309"/>
                <a:gd name="G9" fmla="*/ 285 287 1"/>
                <a:gd name="G10" fmla="*/ G9 1 287"/>
                <a:gd name="G11" fmla="*/ 1 0 0"/>
                <a:gd name="G12" fmla="*/ G11 309 1"/>
                <a:gd name="G13" fmla="*/ G12 1 309"/>
                <a:gd name="G14" fmla="*/ 287 287 1"/>
                <a:gd name="G15" fmla="*/ G14 1 287"/>
                <a:gd name="G16" fmla="*/ 1 0 0"/>
                <a:gd name="G17" fmla="*/ G16 309 1"/>
                <a:gd name="G18" fmla="*/ G17 1 309"/>
                <a:gd name="G19" fmla="*/ 2 287 1"/>
                <a:gd name="G20" fmla="*/ G19 1 287"/>
                <a:gd name="G21" fmla="*/ 309 309 1"/>
                <a:gd name="G22" fmla="*/ G21 1 309"/>
                <a:gd name="G23" fmla="+- 287 0 0"/>
                <a:gd name="G24" fmla="+- 309 0 0"/>
                <a:gd name="T0" fmla="*/ 2 w 287"/>
                <a:gd name="T1" fmla="*/ 309 h 309"/>
                <a:gd name="T2" fmla="*/ 0 w 287"/>
                <a:gd name="T3" fmla="*/ 306 h 309"/>
                <a:gd name="T4" fmla="*/ 285 w 287"/>
                <a:gd name="T5" fmla="*/ 0 h 309"/>
                <a:gd name="T6" fmla="*/ 287 w 287"/>
                <a:gd name="T7" fmla="*/ 0 h 309"/>
                <a:gd name="T8" fmla="*/ 2 w 287"/>
                <a:gd name="T9" fmla="*/ 309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309">
                  <a:moveTo>
                    <a:pt x="2" y="309"/>
                  </a:moveTo>
                  <a:lnTo>
                    <a:pt x="0" y="306"/>
                  </a:lnTo>
                  <a:lnTo>
                    <a:pt x="285" y="0"/>
                  </a:lnTo>
                  <a:lnTo>
                    <a:pt x="287" y="0"/>
                  </a:lnTo>
                  <a:lnTo>
                    <a:pt x="2" y="30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4" name="Freeform 50"/>
            <p:cNvSpPr>
              <a:spLocks noChangeArrowheads="1"/>
            </p:cNvSpPr>
            <p:nvPr/>
          </p:nvSpPr>
          <p:spPr bwMode="auto">
            <a:xfrm>
              <a:off x="2904" y="1716"/>
              <a:ext cx="178" cy="551"/>
            </a:xfrm>
            <a:custGeom>
              <a:avLst/>
              <a:gdLst>
                <a:gd name="G0" fmla="*/ 87 87 1"/>
                <a:gd name="G1" fmla="*/ G0 1 87"/>
                <a:gd name="G2" fmla="*/ 266 268 1"/>
                <a:gd name="G3" fmla="*/ G2 1 268"/>
                <a:gd name="G4" fmla="*/ 85 87 1"/>
                <a:gd name="G5" fmla="*/ G4 1 87"/>
                <a:gd name="G6" fmla="*/ 268 268 1"/>
                <a:gd name="G7" fmla="*/ G6 1 268"/>
                <a:gd name="G8" fmla="*/ 1 0 0"/>
                <a:gd name="G9" fmla="*/ G8 87 1"/>
                <a:gd name="G10" fmla="*/ G9 1 87"/>
                <a:gd name="G11" fmla="*/ 1 0 0"/>
                <a:gd name="G12" fmla="*/ G11 268 1"/>
                <a:gd name="G13" fmla="*/ G12 1 268"/>
                <a:gd name="G14" fmla="*/ 2 87 1"/>
                <a:gd name="G15" fmla="*/ G14 1 87"/>
                <a:gd name="G16" fmla="*/ 1 0 0"/>
                <a:gd name="G17" fmla="*/ G16 268 1"/>
                <a:gd name="G18" fmla="*/ G17 1 268"/>
                <a:gd name="G19" fmla="*/ 87 87 1"/>
                <a:gd name="G20" fmla="*/ G19 1 87"/>
                <a:gd name="G21" fmla="*/ 266 268 1"/>
                <a:gd name="G22" fmla="*/ G21 1 268"/>
                <a:gd name="G23" fmla="+- 87 0 0"/>
                <a:gd name="G24" fmla="+- 268 0 0"/>
                <a:gd name="T0" fmla="*/ 87 w 87"/>
                <a:gd name="T1" fmla="*/ 266 h 268"/>
                <a:gd name="T2" fmla="*/ 85 w 87"/>
                <a:gd name="T3" fmla="*/ 268 h 268"/>
                <a:gd name="T4" fmla="*/ 0 w 87"/>
                <a:gd name="T5" fmla="*/ 0 h 268"/>
                <a:gd name="T6" fmla="*/ 2 w 87"/>
                <a:gd name="T7" fmla="*/ 0 h 268"/>
                <a:gd name="T8" fmla="*/ 87 w 87"/>
                <a:gd name="T9" fmla="*/ 26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268">
                  <a:moveTo>
                    <a:pt x="87" y="266"/>
                  </a:moveTo>
                  <a:lnTo>
                    <a:pt x="85" y="268"/>
                  </a:lnTo>
                  <a:lnTo>
                    <a:pt x="0" y="0"/>
                  </a:lnTo>
                  <a:lnTo>
                    <a:pt x="2" y="0"/>
                  </a:lnTo>
                  <a:lnTo>
                    <a:pt x="87" y="26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5" name="Freeform 51"/>
            <p:cNvSpPr>
              <a:spLocks noChangeArrowheads="1"/>
            </p:cNvSpPr>
            <p:nvPr/>
          </p:nvSpPr>
          <p:spPr bwMode="auto">
            <a:xfrm>
              <a:off x="2669" y="2263"/>
              <a:ext cx="413" cy="345"/>
            </a:xfrm>
            <a:custGeom>
              <a:avLst/>
              <a:gdLst>
                <a:gd name="G0" fmla="*/ 2 201 1"/>
                <a:gd name="G1" fmla="*/ G0 1 201"/>
                <a:gd name="G2" fmla="*/ 168 168 1"/>
                <a:gd name="G3" fmla="*/ G2 1 168"/>
                <a:gd name="G4" fmla="*/ 1 0 0"/>
                <a:gd name="G5" fmla="*/ G4 201 1"/>
                <a:gd name="G6" fmla="*/ G5 1 201"/>
                <a:gd name="G7" fmla="*/ 166 168 1"/>
                <a:gd name="G8" fmla="*/ G7 1 168"/>
                <a:gd name="G9" fmla="*/ 199 201 1"/>
                <a:gd name="G10" fmla="*/ G9 1 201"/>
                <a:gd name="G11" fmla="*/ 1 0 0"/>
                <a:gd name="G12" fmla="*/ G11 168 1"/>
                <a:gd name="G13" fmla="*/ G12 1 168"/>
                <a:gd name="G14" fmla="*/ 201 201 1"/>
                <a:gd name="G15" fmla="*/ G14 1 201"/>
                <a:gd name="G16" fmla="*/ 2 168 1"/>
                <a:gd name="G17" fmla="*/ G16 1 168"/>
                <a:gd name="G18" fmla="*/ 2 201 1"/>
                <a:gd name="G19" fmla="*/ G18 1 201"/>
                <a:gd name="G20" fmla="*/ 168 168 1"/>
                <a:gd name="G21" fmla="*/ G20 1 168"/>
                <a:gd name="G22" fmla="+- 201 0 0"/>
                <a:gd name="G23" fmla="+- 168 0 0"/>
                <a:gd name="T0" fmla="*/ 2 w 201"/>
                <a:gd name="T1" fmla="*/ 168 h 168"/>
                <a:gd name="T2" fmla="*/ 0 w 201"/>
                <a:gd name="T3" fmla="*/ 166 h 168"/>
                <a:gd name="T4" fmla="*/ 199 w 201"/>
                <a:gd name="T5" fmla="*/ 0 h 168"/>
                <a:gd name="T6" fmla="*/ 201 w 201"/>
                <a:gd name="T7" fmla="*/ 2 h 168"/>
                <a:gd name="T8" fmla="*/ 2 w 201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68">
                  <a:moveTo>
                    <a:pt x="2" y="168"/>
                  </a:moveTo>
                  <a:lnTo>
                    <a:pt x="0" y="166"/>
                  </a:lnTo>
                  <a:lnTo>
                    <a:pt x="199" y="0"/>
                  </a:lnTo>
                  <a:lnTo>
                    <a:pt x="201" y="2"/>
                  </a:lnTo>
                  <a:lnTo>
                    <a:pt x="2" y="16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6" name="Freeform 52"/>
            <p:cNvSpPr>
              <a:spLocks noChangeArrowheads="1"/>
            </p:cNvSpPr>
            <p:nvPr/>
          </p:nvSpPr>
          <p:spPr bwMode="auto">
            <a:xfrm>
              <a:off x="2238" y="2459"/>
              <a:ext cx="429" cy="149"/>
            </a:xfrm>
            <a:custGeom>
              <a:avLst/>
              <a:gdLst>
                <a:gd name="G0" fmla="*/ 209 209 1"/>
                <a:gd name="G1" fmla="*/ G0 1 209"/>
                <a:gd name="G2" fmla="*/ 73 73 1"/>
                <a:gd name="G3" fmla="*/ G2 1 73"/>
                <a:gd name="G4" fmla="*/ 1 0 0"/>
                <a:gd name="G5" fmla="*/ G4 209 1"/>
                <a:gd name="G6" fmla="*/ G5 1 209"/>
                <a:gd name="G7" fmla="*/ 2 73 1"/>
                <a:gd name="G8" fmla="*/ G7 1 73"/>
                <a:gd name="G9" fmla="*/ 2 209 1"/>
                <a:gd name="G10" fmla="*/ G9 1 209"/>
                <a:gd name="G11" fmla="*/ 1 0 0"/>
                <a:gd name="G12" fmla="*/ G11 73 1"/>
                <a:gd name="G13" fmla="*/ G12 1 73"/>
                <a:gd name="G14" fmla="*/ 209 209 1"/>
                <a:gd name="G15" fmla="*/ G14 1 209"/>
                <a:gd name="G16" fmla="*/ 71 73 1"/>
                <a:gd name="G17" fmla="*/ G16 1 73"/>
                <a:gd name="G18" fmla="*/ 209 209 1"/>
                <a:gd name="G19" fmla="*/ G18 1 209"/>
                <a:gd name="G20" fmla="*/ 73 73 1"/>
                <a:gd name="G21" fmla="*/ G20 1 73"/>
                <a:gd name="G22" fmla="+- 209 0 0"/>
                <a:gd name="G23" fmla="+- 73 0 0"/>
                <a:gd name="T0" fmla="*/ 209 w 209"/>
                <a:gd name="T1" fmla="*/ 73 h 73"/>
                <a:gd name="T2" fmla="*/ 0 w 209"/>
                <a:gd name="T3" fmla="*/ 2 h 73"/>
                <a:gd name="T4" fmla="*/ 2 w 209"/>
                <a:gd name="T5" fmla="*/ 0 h 73"/>
                <a:gd name="T6" fmla="*/ 209 w 209"/>
                <a:gd name="T7" fmla="*/ 71 h 73"/>
                <a:gd name="T8" fmla="*/ 209 w 209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73">
                  <a:moveTo>
                    <a:pt x="209" y="73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09" y="71"/>
                  </a:lnTo>
                  <a:lnTo>
                    <a:pt x="209" y="7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7" name="Freeform 53"/>
            <p:cNvSpPr>
              <a:spLocks noChangeArrowheads="1"/>
            </p:cNvSpPr>
            <p:nvPr/>
          </p:nvSpPr>
          <p:spPr bwMode="auto">
            <a:xfrm>
              <a:off x="2238" y="1709"/>
              <a:ext cx="619" cy="753"/>
            </a:xfrm>
            <a:custGeom>
              <a:avLst/>
              <a:gdLst>
                <a:gd name="G0" fmla="*/ 2 301 1"/>
                <a:gd name="G1" fmla="*/ G0 1 301"/>
                <a:gd name="G2" fmla="*/ 366 366 1"/>
                <a:gd name="G3" fmla="*/ G2 1 366"/>
                <a:gd name="G4" fmla="*/ 1 0 0"/>
                <a:gd name="G5" fmla="*/ G4 301 1"/>
                <a:gd name="G6" fmla="*/ G5 1 301"/>
                <a:gd name="G7" fmla="*/ 364 366 1"/>
                <a:gd name="G8" fmla="*/ G7 1 366"/>
                <a:gd name="G9" fmla="*/ 301 301 1"/>
                <a:gd name="G10" fmla="*/ G9 1 301"/>
                <a:gd name="G11" fmla="*/ 1 0 0"/>
                <a:gd name="G12" fmla="*/ G11 366 1"/>
                <a:gd name="G13" fmla="*/ G12 1 366"/>
                <a:gd name="G14" fmla="*/ 301 301 1"/>
                <a:gd name="G15" fmla="*/ G14 1 301"/>
                <a:gd name="G16" fmla="*/ 3 366 1"/>
                <a:gd name="G17" fmla="*/ G16 1 366"/>
                <a:gd name="G18" fmla="*/ 2 301 1"/>
                <a:gd name="G19" fmla="*/ G18 1 301"/>
                <a:gd name="G20" fmla="*/ 366 366 1"/>
                <a:gd name="G21" fmla="*/ G20 1 366"/>
                <a:gd name="G22" fmla="+- 301 0 0"/>
                <a:gd name="G23" fmla="+- 366 0 0"/>
                <a:gd name="T0" fmla="*/ 2 w 301"/>
                <a:gd name="T1" fmla="*/ 366 h 366"/>
                <a:gd name="T2" fmla="*/ 0 w 301"/>
                <a:gd name="T3" fmla="*/ 364 h 366"/>
                <a:gd name="T4" fmla="*/ 301 w 301"/>
                <a:gd name="T5" fmla="*/ 0 h 366"/>
                <a:gd name="T6" fmla="*/ 301 w 301"/>
                <a:gd name="T7" fmla="*/ 3 h 366"/>
                <a:gd name="T8" fmla="*/ 2 w 301"/>
                <a:gd name="T9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366">
                  <a:moveTo>
                    <a:pt x="2" y="366"/>
                  </a:moveTo>
                  <a:lnTo>
                    <a:pt x="0" y="364"/>
                  </a:lnTo>
                  <a:lnTo>
                    <a:pt x="301" y="0"/>
                  </a:lnTo>
                  <a:lnTo>
                    <a:pt x="301" y="3"/>
                  </a:lnTo>
                  <a:lnTo>
                    <a:pt x="2" y="36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8" name="Freeform 54"/>
            <p:cNvSpPr>
              <a:spLocks noChangeArrowheads="1"/>
            </p:cNvSpPr>
            <p:nvPr/>
          </p:nvSpPr>
          <p:spPr bwMode="auto">
            <a:xfrm>
              <a:off x="2403" y="1235"/>
              <a:ext cx="454" cy="479"/>
            </a:xfrm>
            <a:custGeom>
              <a:avLst/>
              <a:gdLst>
                <a:gd name="G0" fmla="*/ 221 221 1"/>
                <a:gd name="G1" fmla="*/ G0 1 221"/>
                <a:gd name="G2" fmla="*/ 233 233 1"/>
                <a:gd name="G3" fmla="*/ G2 1 233"/>
                <a:gd name="G4" fmla="*/ 1 0 0"/>
                <a:gd name="G5" fmla="*/ G4 221 1"/>
                <a:gd name="G6" fmla="*/ G5 1 221"/>
                <a:gd name="G7" fmla="*/ 3 233 1"/>
                <a:gd name="G8" fmla="*/ G7 1 233"/>
                <a:gd name="G9" fmla="*/ 3 221 1"/>
                <a:gd name="G10" fmla="*/ G9 1 221"/>
                <a:gd name="G11" fmla="*/ 1 0 0"/>
                <a:gd name="G12" fmla="*/ G11 233 1"/>
                <a:gd name="G13" fmla="*/ G12 1 233"/>
                <a:gd name="G14" fmla="*/ 221 221 1"/>
                <a:gd name="G15" fmla="*/ G14 1 221"/>
                <a:gd name="G16" fmla="*/ 230 233 1"/>
                <a:gd name="G17" fmla="*/ G16 1 233"/>
                <a:gd name="G18" fmla="*/ 221 221 1"/>
                <a:gd name="G19" fmla="*/ G18 1 221"/>
                <a:gd name="G20" fmla="*/ 233 233 1"/>
                <a:gd name="G21" fmla="*/ G20 1 233"/>
                <a:gd name="G22" fmla="+- 221 0 0"/>
                <a:gd name="G23" fmla="+- 233 0 0"/>
                <a:gd name="T0" fmla="*/ 221 w 221"/>
                <a:gd name="T1" fmla="*/ 233 h 233"/>
                <a:gd name="T2" fmla="*/ 0 w 221"/>
                <a:gd name="T3" fmla="*/ 3 h 233"/>
                <a:gd name="T4" fmla="*/ 3 w 221"/>
                <a:gd name="T5" fmla="*/ 0 h 233"/>
                <a:gd name="T6" fmla="*/ 221 w 221"/>
                <a:gd name="T7" fmla="*/ 230 h 233"/>
                <a:gd name="T8" fmla="*/ 221 w 221"/>
                <a:gd name="T9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233">
                  <a:moveTo>
                    <a:pt x="221" y="23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221" y="230"/>
                  </a:lnTo>
                  <a:lnTo>
                    <a:pt x="221" y="23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9" name="Freeform 55"/>
            <p:cNvSpPr>
              <a:spLocks noChangeArrowheads="1"/>
            </p:cNvSpPr>
            <p:nvPr/>
          </p:nvSpPr>
          <p:spPr bwMode="auto">
            <a:xfrm>
              <a:off x="2111" y="1235"/>
              <a:ext cx="297" cy="615"/>
            </a:xfrm>
            <a:custGeom>
              <a:avLst/>
              <a:gdLst>
                <a:gd name="G0" fmla="*/ 2 145 1"/>
                <a:gd name="G1" fmla="*/ G0 1 145"/>
                <a:gd name="G2" fmla="*/ 299 299 1"/>
                <a:gd name="G3" fmla="*/ G2 1 299"/>
                <a:gd name="G4" fmla="*/ 1 0 0"/>
                <a:gd name="G5" fmla="*/ G4 145 1"/>
                <a:gd name="G6" fmla="*/ G5 1 145"/>
                <a:gd name="G7" fmla="*/ 297 299 1"/>
                <a:gd name="G8" fmla="*/ G7 1 299"/>
                <a:gd name="G9" fmla="*/ 142 145 1"/>
                <a:gd name="G10" fmla="*/ G9 1 145"/>
                <a:gd name="G11" fmla="*/ 1 0 0"/>
                <a:gd name="G12" fmla="*/ G11 299 1"/>
                <a:gd name="G13" fmla="*/ G12 1 299"/>
                <a:gd name="G14" fmla="*/ 145 145 1"/>
                <a:gd name="G15" fmla="*/ G14 1 145"/>
                <a:gd name="G16" fmla="*/ 3 299 1"/>
                <a:gd name="G17" fmla="*/ G16 1 299"/>
                <a:gd name="G18" fmla="*/ 2 145 1"/>
                <a:gd name="G19" fmla="*/ G18 1 145"/>
                <a:gd name="G20" fmla="*/ 299 299 1"/>
                <a:gd name="G21" fmla="*/ G20 1 299"/>
                <a:gd name="G22" fmla="+- 145 0 0"/>
                <a:gd name="G23" fmla="+- 299 0 0"/>
                <a:gd name="T0" fmla="*/ 2 w 145"/>
                <a:gd name="T1" fmla="*/ 299 h 299"/>
                <a:gd name="T2" fmla="*/ 0 w 145"/>
                <a:gd name="T3" fmla="*/ 297 h 299"/>
                <a:gd name="T4" fmla="*/ 142 w 145"/>
                <a:gd name="T5" fmla="*/ 0 h 299"/>
                <a:gd name="T6" fmla="*/ 145 w 145"/>
                <a:gd name="T7" fmla="*/ 3 h 299"/>
                <a:gd name="T8" fmla="*/ 2 w 145"/>
                <a:gd name="T9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299">
                  <a:moveTo>
                    <a:pt x="2" y="299"/>
                  </a:moveTo>
                  <a:lnTo>
                    <a:pt x="0" y="297"/>
                  </a:lnTo>
                  <a:lnTo>
                    <a:pt x="142" y="0"/>
                  </a:lnTo>
                  <a:lnTo>
                    <a:pt x="145" y="3"/>
                  </a:lnTo>
                  <a:lnTo>
                    <a:pt x="2" y="2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0" name="Freeform 56"/>
            <p:cNvSpPr>
              <a:spLocks noChangeArrowheads="1"/>
            </p:cNvSpPr>
            <p:nvPr/>
          </p:nvSpPr>
          <p:spPr bwMode="auto">
            <a:xfrm>
              <a:off x="2111" y="1847"/>
              <a:ext cx="131" cy="611"/>
            </a:xfrm>
            <a:custGeom>
              <a:avLst/>
              <a:gdLst>
                <a:gd name="G0" fmla="*/ 64 64 1"/>
                <a:gd name="G1" fmla="*/ G0 1 64"/>
                <a:gd name="G2" fmla="*/ 297 297 1"/>
                <a:gd name="G3" fmla="*/ G2 1 297"/>
                <a:gd name="G4" fmla="*/ 62 64 1"/>
                <a:gd name="G5" fmla="*/ G4 1 64"/>
                <a:gd name="G6" fmla="*/ 297 297 1"/>
                <a:gd name="G7" fmla="*/ G6 1 297"/>
                <a:gd name="G8" fmla="*/ 1 0 0"/>
                <a:gd name="G9" fmla="*/ G8 64 1"/>
                <a:gd name="G10" fmla="*/ G9 1 64"/>
                <a:gd name="G11" fmla="*/ 1 0 0"/>
                <a:gd name="G12" fmla="*/ G11 297 1"/>
                <a:gd name="G13" fmla="*/ G12 1 297"/>
                <a:gd name="G14" fmla="*/ 2 64 1"/>
                <a:gd name="G15" fmla="*/ G14 1 64"/>
                <a:gd name="G16" fmla="*/ 1 0 0"/>
                <a:gd name="G17" fmla="*/ G16 297 1"/>
                <a:gd name="G18" fmla="*/ G17 1 297"/>
                <a:gd name="G19" fmla="*/ 64 64 1"/>
                <a:gd name="G20" fmla="*/ G19 1 64"/>
                <a:gd name="G21" fmla="*/ 297 297 1"/>
                <a:gd name="G22" fmla="*/ G21 1 297"/>
                <a:gd name="G23" fmla="+- 64 0 0"/>
                <a:gd name="G24" fmla="+- 297 0 0"/>
                <a:gd name="T0" fmla="*/ 64 w 64"/>
                <a:gd name="T1" fmla="*/ 297 h 297"/>
                <a:gd name="T2" fmla="*/ 62 w 64"/>
                <a:gd name="T3" fmla="*/ 297 h 297"/>
                <a:gd name="T4" fmla="*/ 0 w 64"/>
                <a:gd name="T5" fmla="*/ 0 h 297"/>
                <a:gd name="T6" fmla="*/ 2 w 64"/>
                <a:gd name="T7" fmla="*/ 0 h 297"/>
                <a:gd name="T8" fmla="*/ 64 w 64"/>
                <a:gd name="T9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97">
                  <a:moveTo>
                    <a:pt x="64" y="297"/>
                  </a:moveTo>
                  <a:lnTo>
                    <a:pt x="62" y="297"/>
                  </a:lnTo>
                  <a:lnTo>
                    <a:pt x="0" y="0"/>
                  </a:lnTo>
                  <a:lnTo>
                    <a:pt x="2" y="0"/>
                  </a:lnTo>
                  <a:lnTo>
                    <a:pt x="64" y="29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1" name="Freeform 57"/>
            <p:cNvSpPr>
              <a:spLocks noChangeArrowheads="1"/>
            </p:cNvSpPr>
            <p:nvPr/>
          </p:nvSpPr>
          <p:spPr bwMode="auto">
            <a:xfrm>
              <a:off x="1905" y="1079"/>
              <a:ext cx="504" cy="162"/>
            </a:xfrm>
            <a:custGeom>
              <a:avLst/>
              <a:gdLst>
                <a:gd name="G0" fmla="*/ 242 245 1"/>
                <a:gd name="G1" fmla="*/ G0 1 245"/>
                <a:gd name="G2" fmla="*/ 79 79 1"/>
                <a:gd name="G3" fmla="*/ G2 1 79"/>
                <a:gd name="G4" fmla="*/ 1 0 0"/>
                <a:gd name="G5" fmla="*/ G4 245 1"/>
                <a:gd name="G6" fmla="*/ G5 1 245"/>
                <a:gd name="G7" fmla="*/ 3 79 1"/>
                <a:gd name="G8" fmla="*/ G7 1 79"/>
                <a:gd name="G9" fmla="*/ 2 245 1"/>
                <a:gd name="G10" fmla="*/ G9 1 245"/>
                <a:gd name="G11" fmla="*/ 1 0 0"/>
                <a:gd name="G12" fmla="*/ G11 79 1"/>
                <a:gd name="G13" fmla="*/ G12 1 79"/>
                <a:gd name="G14" fmla="*/ 245 245 1"/>
                <a:gd name="G15" fmla="*/ G14 1 245"/>
                <a:gd name="G16" fmla="*/ 76 79 1"/>
                <a:gd name="G17" fmla="*/ G16 1 79"/>
                <a:gd name="G18" fmla="*/ 242 245 1"/>
                <a:gd name="G19" fmla="*/ G18 1 245"/>
                <a:gd name="G20" fmla="*/ 79 79 1"/>
                <a:gd name="G21" fmla="*/ G20 1 79"/>
                <a:gd name="G22" fmla="+- 245 0 0"/>
                <a:gd name="G23" fmla="+- 79 0 0"/>
                <a:gd name="T0" fmla="*/ 242 w 245"/>
                <a:gd name="T1" fmla="*/ 79 h 79"/>
                <a:gd name="T2" fmla="*/ 0 w 245"/>
                <a:gd name="T3" fmla="*/ 3 h 79"/>
                <a:gd name="T4" fmla="*/ 2 w 245"/>
                <a:gd name="T5" fmla="*/ 0 h 79"/>
                <a:gd name="T6" fmla="*/ 245 w 245"/>
                <a:gd name="T7" fmla="*/ 76 h 79"/>
                <a:gd name="T8" fmla="*/ 242 w 245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79">
                  <a:moveTo>
                    <a:pt x="242" y="79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245" y="76"/>
                  </a:lnTo>
                  <a:lnTo>
                    <a:pt x="242" y="7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2" name="Freeform 58"/>
            <p:cNvSpPr>
              <a:spLocks noChangeArrowheads="1"/>
            </p:cNvSpPr>
            <p:nvPr/>
          </p:nvSpPr>
          <p:spPr bwMode="auto">
            <a:xfrm>
              <a:off x="2403" y="830"/>
              <a:ext cx="600" cy="411"/>
            </a:xfrm>
            <a:custGeom>
              <a:avLst/>
              <a:gdLst>
                <a:gd name="G0" fmla="*/ 3 292 1"/>
                <a:gd name="G1" fmla="*/ G0 1 292"/>
                <a:gd name="G2" fmla="*/ 200 200 1"/>
                <a:gd name="G3" fmla="*/ G2 1 200"/>
                <a:gd name="G4" fmla="*/ 1 0 0"/>
                <a:gd name="G5" fmla="*/ G4 292 1"/>
                <a:gd name="G6" fmla="*/ G5 1 292"/>
                <a:gd name="G7" fmla="*/ 197 200 1"/>
                <a:gd name="G8" fmla="*/ G7 1 200"/>
                <a:gd name="G9" fmla="*/ 290 292 1"/>
                <a:gd name="G10" fmla="*/ G9 1 292"/>
                <a:gd name="G11" fmla="*/ 1 0 0"/>
                <a:gd name="G12" fmla="*/ G11 200 1"/>
                <a:gd name="G13" fmla="*/ G12 1 200"/>
                <a:gd name="G14" fmla="*/ 292 292 1"/>
                <a:gd name="G15" fmla="*/ G14 1 292"/>
                <a:gd name="G16" fmla="*/ 3 200 1"/>
                <a:gd name="G17" fmla="*/ G16 1 200"/>
                <a:gd name="G18" fmla="*/ 3 292 1"/>
                <a:gd name="G19" fmla="*/ G18 1 292"/>
                <a:gd name="G20" fmla="*/ 200 200 1"/>
                <a:gd name="G21" fmla="*/ G20 1 200"/>
                <a:gd name="G22" fmla="+- 292 0 0"/>
                <a:gd name="G23" fmla="+- 200 0 0"/>
                <a:gd name="T0" fmla="*/ 3 w 292"/>
                <a:gd name="T1" fmla="*/ 200 h 200"/>
                <a:gd name="T2" fmla="*/ 0 w 292"/>
                <a:gd name="T3" fmla="*/ 197 h 200"/>
                <a:gd name="T4" fmla="*/ 290 w 292"/>
                <a:gd name="T5" fmla="*/ 0 h 200"/>
                <a:gd name="T6" fmla="*/ 292 w 292"/>
                <a:gd name="T7" fmla="*/ 3 h 200"/>
                <a:gd name="T8" fmla="*/ 3 w 292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200">
                  <a:moveTo>
                    <a:pt x="3" y="200"/>
                  </a:moveTo>
                  <a:lnTo>
                    <a:pt x="0" y="197"/>
                  </a:lnTo>
                  <a:lnTo>
                    <a:pt x="290" y="0"/>
                  </a:lnTo>
                  <a:lnTo>
                    <a:pt x="292" y="3"/>
                  </a:lnTo>
                  <a:lnTo>
                    <a:pt x="3" y="2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3" name="Freeform 59"/>
            <p:cNvSpPr>
              <a:spLocks noChangeArrowheads="1"/>
            </p:cNvSpPr>
            <p:nvPr/>
          </p:nvSpPr>
          <p:spPr bwMode="auto">
            <a:xfrm>
              <a:off x="2904" y="1021"/>
              <a:ext cx="570" cy="648"/>
            </a:xfrm>
            <a:custGeom>
              <a:avLst/>
              <a:gdLst>
                <a:gd name="G0" fmla="*/ 2 277 1"/>
                <a:gd name="G1" fmla="*/ G0 1 277"/>
                <a:gd name="G2" fmla="*/ 315 315 1"/>
                <a:gd name="G3" fmla="*/ G2 1 315"/>
                <a:gd name="G4" fmla="*/ 1 0 0"/>
                <a:gd name="G5" fmla="*/ G4 277 1"/>
                <a:gd name="G6" fmla="*/ G5 1 277"/>
                <a:gd name="G7" fmla="*/ 313 315 1"/>
                <a:gd name="G8" fmla="*/ G7 1 315"/>
                <a:gd name="G9" fmla="*/ 275 277 1"/>
                <a:gd name="G10" fmla="*/ G9 1 277"/>
                <a:gd name="G11" fmla="*/ 1 0 0"/>
                <a:gd name="G12" fmla="*/ G11 315 1"/>
                <a:gd name="G13" fmla="*/ G12 1 315"/>
                <a:gd name="G14" fmla="*/ 277 277 1"/>
                <a:gd name="G15" fmla="*/ G14 1 277"/>
                <a:gd name="G16" fmla="*/ 2 315 1"/>
                <a:gd name="G17" fmla="*/ G16 1 315"/>
                <a:gd name="G18" fmla="*/ 2 277 1"/>
                <a:gd name="G19" fmla="*/ G18 1 277"/>
                <a:gd name="G20" fmla="*/ 315 315 1"/>
                <a:gd name="G21" fmla="*/ G20 1 315"/>
                <a:gd name="G22" fmla="+- 277 0 0"/>
                <a:gd name="G23" fmla="+- 315 0 0"/>
                <a:gd name="T0" fmla="*/ 2 w 277"/>
                <a:gd name="T1" fmla="*/ 315 h 315"/>
                <a:gd name="T2" fmla="*/ 0 w 277"/>
                <a:gd name="T3" fmla="*/ 313 h 315"/>
                <a:gd name="T4" fmla="*/ 275 w 277"/>
                <a:gd name="T5" fmla="*/ 0 h 315"/>
                <a:gd name="T6" fmla="*/ 277 w 277"/>
                <a:gd name="T7" fmla="*/ 2 h 315"/>
                <a:gd name="T8" fmla="*/ 2 w 277"/>
                <a:gd name="T9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315">
                  <a:moveTo>
                    <a:pt x="2" y="315"/>
                  </a:moveTo>
                  <a:lnTo>
                    <a:pt x="0" y="313"/>
                  </a:lnTo>
                  <a:lnTo>
                    <a:pt x="275" y="0"/>
                  </a:lnTo>
                  <a:lnTo>
                    <a:pt x="277" y="2"/>
                  </a:lnTo>
                  <a:lnTo>
                    <a:pt x="2" y="31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4" name="Freeform 60"/>
            <p:cNvSpPr>
              <a:spLocks noChangeArrowheads="1"/>
            </p:cNvSpPr>
            <p:nvPr/>
          </p:nvSpPr>
          <p:spPr bwMode="auto">
            <a:xfrm>
              <a:off x="3470" y="1021"/>
              <a:ext cx="331" cy="829"/>
            </a:xfrm>
            <a:custGeom>
              <a:avLst/>
              <a:gdLst>
                <a:gd name="G0" fmla="*/ 161 161 1"/>
                <a:gd name="G1" fmla="*/ G0 1 161"/>
                <a:gd name="G2" fmla="*/ 401 403 1"/>
                <a:gd name="G3" fmla="*/ G2 1 403"/>
                <a:gd name="G4" fmla="*/ 159 161 1"/>
                <a:gd name="G5" fmla="*/ G4 1 161"/>
                <a:gd name="G6" fmla="*/ 403 403 1"/>
                <a:gd name="G7" fmla="*/ G6 1 403"/>
                <a:gd name="G8" fmla="*/ 1 0 0"/>
                <a:gd name="G9" fmla="*/ G8 161 1"/>
                <a:gd name="G10" fmla="*/ G9 1 161"/>
                <a:gd name="G11" fmla="*/ 2 403 1"/>
                <a:gd name="G12" fmla="*/ G11 1 403"/>
                <a:gd name="G13" fmla="*/ 2 161 1"/>
                <a:gd name="G14" fmla="*/ G13 1 161"/>
                <a:gd name="G15" fmla="*/ 1 0 0"/>
                <a:gd name="G16" fmla="*/ G15 403 1"/>
                <a:gd name="G17" fmla="*/ G16 1 403"/>
                <a:gd name="G18" fmla="*/ 161 161 1"/>
                <a:gd name="G19" fmla="*/ G18 1 161"/>
                <a:gd name="G20" fmla="*/ 401 403 1"/>
                <a:gd name="G21" fmla="*/ G20 1 403"/>
                <a:gd name="G22" fmla="+- 161 0 0"/>
                <a:gd name="G23" fmla="+- 403 0 0"/>
                <a:gd name="T0" fmla="*/ 161 w 161"/>
                <a:gd name="T1" fmla="*/ 401 h 403"/>
                <a:gd name="T2" fmla="*/ 159 w 161"/>
                <a:gd name="T3" fmla="*/ 403 h 403"/>
                <a:gd name="T4" fmla="*/ 0 w 161"/>
                <a:gd name="T5" fmla="*/ 2 h 403"/>
                <a:gd name="T6" fmla="*/ 2 w 161"/>
                <a:gd name="T7" fmla="*/ 0 h 403"/>
                <a:gd name="T8" fmla="*/ 161 w 161"/>
                <a:gd name="T9" fmla="*/ 40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03">
                  <a:moveTo>
                    <a:pt x="161" y="401"/>
                  </a:moveTo>
                  <a:lnTo>
                    <a:pt x="159" y="403"/>
                  </a:lnTo>
                  <a:lnTo>
                    <a:pt x="0" y="2"/>
                  </a:lnTo>
                  <a:lnTo>
                    <a:pt x="2" y="0"/>
                  </a:lnTo>
                  <a:lnTo>
                    <a:pt x="161" y="40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5" name="Freeform 61"/>
            <p:cNvSpPr>
              <a:spLocks noChangeArrowheads="1"/>
            </p:cNvSpPr>
            <p:nvPr/>
          </p:nvSpPr>
          <p:spPr bwMode="auto">
            <a:xfrm>
              <a:off x="2904" y="1709"/>
              <a:ext cx="897" cy="141"/>
            </a:xfrm>
            <a:custGeom>
              <a:avLst/>
              <a:gdLst>
                <a:gd name="G0" fmla="*/ 436 436 1"/>
                <a:gd name="G1" fmla="*/ G0 1 436"/>
                <a:gd name="G2" fmla="*/ 69 69 1"/>
                <a:gd name="G3" fmla="*/ G2 1 69"/>
                <a:gd name="G4" fmla="*/ 1 0 0"/>
                <a:gd name="G5" fmla="*/ G4 436 1"/>
                <a:gd name="G6" fmla="*/ G5 1 436"/>
                <a:gd name="G7" fmla="*/ 5 69 1"/>
                <a:gd name="G8" fmla="*/ G7 1 69"/>
                <a:gd name="G9" fmla="*/ 1 0 0"/>
                <a:gd name="G10" fmla="*/ G9 436 1"/>
                <a:gd name="G11" fmla="*/ G10 1 436"/>
                <a:gd name="G12" fmla="*/ 1 0 0"/>
                <a:gd name="G13" fmla="*/ G12 69 1"/>
                <a:gd name="G14" fmla="*/ G13 1 69"/>
                <a:gd name="G15" fmla="*/ 436 436 1"/>
                <a:gd name="G16" fmla="*/ G15 1 436"/>
                <a:gd name="G17" fmla="*/ 67 69 1"/>
                <a:gd name="G18" fmla="*/ G17 1 69"/>
                <a:gd name="G19" fmla="*/ 436 436 1"/>
                <a:gd name="G20" fmla="*/ G19 1 436"/>
                <a:gd name="G21" fmla="*/ 69 69 1"/>
                <a:gd name="G22" fmla="*/ G21 1 69"/>
                <a:gd name="G23" fmla="+- 436 0 0"/>
                <a:gd name="G24" fmla="+- 69 0 0"/>
                <a:gd name="T0" fmla="*/ 436 w 436"/>
                <a:gd name="T1" fmla="*/ 69 h 69"/>
                <a:gd name="T2" fmla="*/ 0 w 436"/>
                <a:gd name="T3" fmla="*/ 5 h 69"/>
                <a:gd name="T4" fmla="*/ 0 w 436"/>
                <a:gd name="T5" fmla="*/ 0 h 69"/>
                <a:gd name="T6" fmla="*/ 436 w 436"/>
                <a:gd name="T7" fmla="*/ 67 h 69"/>
                <a:gd name="T8" fmla="*/ 436 w 436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" h="69">
                  <a:moveTo>
                    <a:pt x="436" y="69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436" y="67"/>
                  </a:lnTo>
                  <a:lnTo>
                    <a:pt x="436" y="6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6" name="Freeform 62"/>
            <p:cNvSpPr>
              <a:spLocks noChangeArrowheads="1"/>
            </p:cNvSpPr>
            <p:nvPr/>
          </p:nvSpPr>
          <p:spPr bwMode="auto">
            <a:xfrm>
              <a:off x="3079" y="1847"/>
              <a:ext cx="722" cy="419"/>
            </a:xfrm>
            <a:custGeom>
              <a:avLst/>
              <a:gdLst>
                <a:gd name="G0" fmla="*/ 2 351 1"/>
                <a:gd name="G1" fmla="*/ G0 1 351"/>
                <a:gd name="G2" fmla="*/ 204 204 1"/>
                <a:gd name="G3" fmla="*/ G2 1 204"/>
                <a:gd name="G4" fmla="*/ 1 0 0"/>
                <a:gd name="G5" fmla="*/ G4 351 1"/>
                <a:gd name="G6" fmla="*/ G5 1 351"/>
                <a:gd name="G7" fmla="*/ 202 204 1"/>
                <a:gd name="G8" fmla="*/ G7 1 204"/>
                <a:gd name="G9" fmla="*/ 349 351 1"/>
                <a:gd name="G10" fmla="*/ G9 1 351"/>
                <a:gd name="G11" fmla="*/ 1 0 0"/>
                <a:gd name="G12" fmla="*/ G11 204 1"/>
                <a:gd name="G13" fmla="*/ G12 1 204"/>
                <a:gd name="G14" fmla="*/ 351 351 1"/>
                <a:gd name="G15" fmla="*/ G14 1 351"/>
                <a:gd name="G16" fmla="*/ 2 204 1"/>
                <a:gd name="G17" fmla="*/ G16 1 204"/>
                <a:gd name="G18" fmla="*/ 2 351 1"/>
                <a:gd name="G19" fmla="*/ G18 1 351"/>
                <a:gd name="G20" fmla="*/ 204 204 1"/>
                <a:gd name="G21" fmla="*/ G20 1 204"/>
                <a:gd name="G22" fmla="+- 351 0 0"/>
                <a:gd name="G23" fmla="+- 204 0 0"/>
                <a:gd name="T0" fmla="*/ 2 w 351"/>
                <a:gd name="T1" fmla="*/ 204 h 204"/>
                <a:gd name="T2" fmla="*/ 0 w 351"/>
                <a:gd name="T3" fmla="*/ 202 h 204"/>
                <a:gd name="T4" fmla="*/ 349 w 351"/>
                <a:gd name="T5" fmla="*/ 0 h 204"/>
                <a:gd name="T6" fmla="*/ 351 w 351"/>
                <a:gd name="T7" fmla="*/ 2 h 204"/>
                <a:gd name="T8" fmla="*/ 2 w 351"/>
                <a:gd name="T9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04">
                  <a:moveTo>
                    <a:pt x="2" y="204"/>
                  </a:moveTo>
                  <a:lnTo>
                    <a:pt x="0" y="202"/>
                  </a:lnTo>
                  <a:lnTo>
                    <a:pt x="349" y="0"/>
                  </a:lnTo>
                  <a:lnTo>
                    <a:pt x="351" y="2"/>
                  </a:lnTo>
                  <a:lnTo>
                    <a:pt x="2" y="20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7" name="Freeform 63"/>
            <p:cNvSpPr>
              <a:spLocks noChangeArrowheads="1"/>
            </p:cNvSpPr>
            <p:nvPr/>
          </p:nvSpPr>
          <p:spPr bwMode="auto">
            <a:xfrm>
              <a:off x="2238" y="2459"/>
              <a:ext cx="277" cy="551"/>
            </a:xfrm>
            <a:custGeom>
              <a:avLst/>
              <a:gdLst>
                <a:gd name="G0" fmla="*/ 133 135 1"/>
                <a:gd name="G1" fmla="*/ G0 1 135"/>
                <a:gd name="G2" fmla="*/ 268 268 1"/>
                <a:gd name="G3" fmla="*/ G2 1 268"/>
                <a:gd name="G4" fmla="*/ 1 0 0"/>
                <a:gd name="G5" fmla="*/ G4 135 1"/>
                <a:gd name="G6" fmla="*/ G5 1 135"/>
                <a:gd name="G7" fmla="*/ 2 268 1"/>
                <a:gd name="G8" fmla="*/ G7 1 268"/>
                <a:gd name="G9" fmla="*/ 2 135 1"/>
                <a:gd name="G10" fmla="*/ G9 1 135"/>
                <a:gd name="G11" fmla="*/ 1 0 0"/>
                <a:gd name="G12" fmla="*/ G11 268 1"/>
                <a:gd name="G13" fmla="*/ G12 1 268"/>
                <a:gd name="G14" fmla="*/ 135 135 1"/>
                <a:gd name="G15" fmla="*/ G14 1 135"/>
                <a:gd name="G16" fmla="*/ 268 268 1"/>
                <a:gd name="G17" fmla="*/ G16 1 268"/>
                <a:gd name="G18" fmla="*/ 133 135 1"/>
                <a:gd name="G19" fmla="*/ G18 1 135"/>
                <a:gd name="G20" fmla="*/ 268 268 1"/>
                <a:gd name="G21" fmla="*/ G20 1 268"/>
                <a:gd name="G22" fmla="+- 135 0 0"/>
                <a:gd name="G23" fmla="+- 268 0 0"/>
                <a:gd name="T0" fmla="*/ 133 w 135"/>
                <a:gd name="T1" fmla="*/ 268 h 268"/>
                <a:gd name="T2" fmla="*/ 0 w 135"/>
                <a:gd name="T3" fmla="*/ 2 h 268"/>
                <a:gd name="T4" fmla="*/ 2 w 135"/>
                <a:gd name="T5" fmla="*/ 0 h 268"/>
                <a:gd name="T6" fmla="*/ 135 w 135"/>
                <a:gd name="T7" fmla="*/ 268 h 268"/>
                <a:gd name="T8" fmla="*/ 133 w 135"/>
                <a:gd name="T9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68">
                  <a:moveTo>
                    <a:pt x="133" y="268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135" y="268"/>
                  </a:lnTo>
                  <a:lnTo>
                    <a:pt x="133" y="26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8" name="Freeform 64"/>
            <p:cNvSpPr>
              <a:spLocks noChangeArrowheads="1"/>
            </p:cNvSpPr>
            <p:nvPr/>
          </p:nvSpPr>
          <p:spPr bwMode="auto">
            <a:xfrm>
              <a:off x="2512" y="2605"/>
              <a:ext cx="160" cy="405"/>
            </a:xfrm>
            <a:custGeom>
              <a:avLst/>
              <a:gdLst>
                <a:gd name="G0" fmla="*/ 2 78 1"/>
                <a:gd name="G1" fmla="*/ G0 1 78"/>
                <a:gd name="G2" fmla="*/ 197 197 1"/>
                <a:gd name="G3" fmla="*/ G2 1 197"/>
                <a:gd name="G4" fmla="*/ 1 0 0"/>
                <a:gd name="G5" fmla="*/ G4 78 1"/>
                <a:gd name="G6" fmla="*/ G5 1 78"/>
                <a:gd name="G7" fmla="*/ 197 197 1"/>
                <a:gd name="G8" fmla="*/ G7 1 197"/>
                <a:gd name="G9" fmla="*/ 76 78 1"/>
                <a:gd name="G10" fmla="*/ G9 1 78"/>
                <a:gd name="G11" fmla="*/ 1 0 0"/>
                <a:gd name="G12" fmla="*/ G11 197 1"/>
                <a:gd name="G13" fmla="*/ G12 1 197"/>
                <a:gd name="G14" fmla="*/ 78 78 1"/>
                <a:gd name="G15" fmla="*/ G14 1 78"/>
                <a:gd name="G16" fmla="*/ 1 0 0"/>
                <a:gd name="G17" fmla="*/ G16 197 1"/>
                <a:gd name="G18" fmla="*/ G17 1 197"/>
                <a:gd name="G19" fmla="*/ 2 78 1"/>
                <a:gd name="G20" fmla="*/ G19 1 78"/>
                <a:gd name="G21" fmla="*/ 197 197 1"/>
                <a:gd name="G22" fmla="*/ G21 1 197"/>
                <a:gd name="G23" fmla="+- 78 0 0"/>
                <a:gd name="G24" fmla="+- 197 0 0"/>
                <a:gd name="T0" fmla="*/ 2 w 78"/>
                <a:gd name="T1" fmla="*/ 197 h 197"/>
                <a:gd name="T2" fmla="*/ 0 w 78"/>
                <a:gd name="T3" fmla="*/ 197 h 197"/>
                <a:gd name="T4" fmla="*/ 76 w 78"/>
                <a:gd name="T5" fmla="*/ 0 h 197"/>
                <a:gd name="T6" fmla="*/ 78 w 78"/>
                <a:gd name="T7" fmla="*/ 0 h 197"/>
                <a:gd name="T8" fmla="*/ 2 w 78"/>
                <a:gd name="T9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97">
                  <a:moveTo>
                    <a:pt x="2" y="197"/>
                  </a:moveTo>
                  <a:lnTo>
                    <a:pt x="0" y="197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2" y="19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9" name="Freeform 65"/>
            <p:cNvSpPr>
              <a:spLocks noChangeArrowheads="1"/>
            </p:cNvSpPr>
            <p:nvPr/>
          </p:nvSpPr>
          <p:spPr bwMode="auto">
            <a:xfrm>
              <a:off x="2516" y="2731"/>
              <a:ext cx="771" cy="283"/>
            </a:xfrm>
            <a:custGeom>
              <a:avLst/>
              <a:gdLst>
                <a:gd name="G0" fmla="*/ 375 375 1"/>
                <a:gd name="G1" fmla="*/ G0 1 375"/>
                <a:gd name="G2" fmla="*/ 3 138 1"/>
                <a:gd name="G3" fmla="*/ G2 1 138"/>
                <a:gd name="G4" fmla="*/ 1 0 0"/>
                <a:gd name="G5" fmla="*/ G4 375 1"/>
                <a:gd name="G6" fmla="*/ G5 1 375"/>
                <a:gd name="G7" fmla="*/ 138 138 1"/>
                <a:gd name="G8" fmla="*/ G7 1 138"/>
                <a:gd name="G9" fmla="*/ 1 0 0"/>
                <a:gd name="G10" fmla="*/ G9 375 1"/>
                <a:gd name="G11" fmla="*/ G10 1 375"/>
                <a:gd name="G12" fmla="*/ 133 138 1"/>
                <a:gd name="G13" fmla="*/ G12 1 138"/>
                <a:gd name="G14" fmla="*/ 375 375 1"/>
                <a:gd name="G15" fmla="*/ G14 1 375"/>
                <a:gd name="G16" fmla="*/ 1 0 0"/>
                <a:gd name="G17" fmla="*/ G16 138 1"/>
                <a:gd name="G18" fmla="*/ G17 1 138"/>
                <a:gd name="G19" fmla="*/ 375 375 1"/>
                <a:gd name="G20" fmla="*/ G19 1 375"/>
                <a:gd name="G21" fmla="*/ 3 138 1"/>
                <a:gd name="G22" fmla="*/ G21 1 138"/>
                <a:gd name="G23" fmla="+- 375 0 0"/>
                <a:gd name="G24" fmla="+- 138 0 0"/>
                <a:gd name="T0" fmla="*/ 375 w 375"/>
                <a:gd name="T1" fmla="*/ 3 h 138"/>
                <a:gd name="T2" fmla="*/ 0 w 375"/>
                <a:gd name="T3" fmla="*/ 138 h 138"/>
                <a:gd name="T4" fmla="*/ 0 w 375"/>
                <a:gd name="T5" fmla="*/ 133 h 138"/>
                <a:gd name="T6" fmla="*/ 375 w 375"/>
                <a:gd name="T7" fmla="*/ 0 h 138"/>
                <a:gd name="T8" fmla="*/ 375 w 375"/>
                <a:gd name="T9" fmla="*/ 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138">
                  <a:moveTo>
                    <a:pt x="375" y="3"/>
                  </a:moveTo>
                  <a:lnTo>
                    <a:pt x="0" y="138"/>
                  </a:lnTo>
                  <a:lnTo>
                    <a:pt x="0" y="133"/>
                  </a:lnTo>
                  <a:lnTo>
                    <a:pt x="375" y="0"/>
                  </a:lnTo>
                  <a:lnTo>
                    <a:pt x="375" y="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0" name="Freeform 66"/>
            <p:cNvSpPr>
              <a:spLocks noChangeArrowheads="1"/>
            </p:cNvSpPr>
            <p:nvPr/>
          </p:nvSpPr>
          <p:spPr bwMode="auto">
            <a:xfrm>
              <a:off x="3079" y="2263"/>
              <a:ext cx="209" cy="473"/>
            </a:xfrm>
            <a:custGeom>
              <a:avLst/>
              <a:gdLst>
                <a:gd name="G0" fmla="*/ 102 102 1"/>
                <a:gd name="G1" fmla="*/ G0 1 102"/>
                <a:gd name="G2" fmla="*/ 230 230 1"/>
                <a:gd name="G3" fmla="*/ G2 1 230"/>
                <a:gd name="G4" fmla="*/ 100 102 1"/>
                <a:gd name="G5" fmla="*/ G4 1 102"/>
                <a:gd name="G6" fmla="*/ 230 230 1"/>
                <a:gd name="G7" fmla="*/ G6 1 230"/>
                <a:gd name="G8" fmla="*/ 1 0 0"/>
                <a:gd name="G9" fmla="*/ G8 102 1"/>
                <a:gd name="G10" fmla="*/ G9 1 102"/>
                <a:gd name="G11" fmla="*/ 2 230 1"/>
                <a:gd name="G12" fmla="*/ G11 1 230"/>
                <a:gd name="G13" fmla="*/ 2 102 1"/>
                <a:gd name="G14" fmla="*/ G13 1 102"/>
                <a:gd name="G15" fmla="*/ 1 0 0"/>
                <a:gd name="G16" fmla="*/ G15 230 1"/>
                <a:gd name="G17" fmla="*/ G16 1 230"/>
                <a:gd name="G18" fmla="*/ 102 102 1"/>
                <a:gd name="G19" fmla="*/ G18 1 102"/>
                <a:gd name="G20" fmla="*/ 230 230 1"/>
                <a:gd name="G21" fmla="*/ G20 1 230"/>
                <a:gd name="G22" fmla="+- 102 0 0"/>
                <a:gd name="G23" fmla="+- 230 0 0"/>
                <a:gd name="T0" fmla="*/ 102 w 102"/>
                <a:gd name="T1" fmla="*/ 230 h 230"/>
                <a:gd name="T2" fmla="*/ 100 w 102"/>
                <a:gd name="T3" fmla="*/ 230 h 230"/>
                <a:gd name="T4" fmla="*/ 0 w 102"/>
                <a:gd name="T5" fmla="*/ 2 h 230"/>
                <a:gd name="T6" fmla="*/ 2 w 102"/>
                <a:gd name="T7" fmla="*/ 0 h 230"/>
                <a:gd name="T8" fmla="*/ 102 w 10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230">
                  <a:moveTo>
                    <a:pt x="102" y="230"/>
                  </a:moveTo>
                  <a:lnTo>
                    <a:pt x="100" y="230"/>
                  </a:lnTo>
                  <a:lnTo>
                    <a:pt x="0" y="2"/>
                  </a:lnTo>
                  <a:lnTo>
                    <a:pt x="2" y="0"/>
                  </a:lnTo>
                  <a:lnTo>
                    <a:pt x="102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1" name="Freeform 67"/>
            <p:cNvSpPr>
              <a:spLocks noChangeArrowheads="1"/>
            </p:cNvSpPr>
            <p:nvPr/>
          </p:nvSpPr>
          <p:spPr bwMode="auto">
            <a:xfrm>
              <a:off x="3285" y="1847"/>
              <a:ext cx="516" cy="889"/>
            </a:xfrm>
            <a:custGeom>
              <a:avLst/>
              <a:gdLst>
                <a:gd name="G0" fmla="*/ 2 251 1"/>
                <a:gd name="G1" fmla="*/ G0 1 251"/>
                <a:gd name="G2" fmla="*/ 432 432 1"/>
                <a:gd name="G3" fmla="*/ G2 1 432"/>
                <a:gd name="G4" fmla="*/ 1 0 0"/>
                <a:gd name="G5" fmla="*/ G4 251 1"/>
                <a:gd name="G6" fmla="*/ G5 1 251"/>
                <a:gd name="G7" fmla="*/ 432 432 1"/>
                <a:gd name="G8" fmla="*/ G7 1 432"/>
                <a:gd name="G9" fmla="*/ 249 251 1"/>
                <a:gd name="G10" fmla="*/ G9 1 251"/>
                <a:gd name="G11" fmla="*/ 1 0 0"/>
                <a:gd name="G12" fmla="*/ G11 432 1"/>
                <a:gd name="G13" fmla="*/ G12 1 432"/>
                <a:gd name="G14" fmla="*/ 251 251 1"/>
                <a:gd name="G15" fmla="*/ G14 1 251"/>
                <a:gd name="G16" fmla="*/ 2 432 1"/>
                <a:gd name="G17" fmla="*/ G16 1 432"/>
                <a:gd name="G18" fmla="*/ 2 251 1"/>
                <a:gd name="G19" fmla="*/ G18 1 251"/>
                <a:gd name="G20" fmla="*/ 432 432 1"/>
                <a:gd name="G21" fmla="*/ G20 1 432"/>
                <a:gd name="G22" fmla="+- 251 0 0"/>
                <a:gd name="G23" fmla="+- 432 0 0"/>
                <a:gd name="T0" fmla="*/ 2 w 251"/>
                <a:gd name="T1" fmla="*/ 432 h 432"/>
                <a:gd name="T2" fmla="*/ 0 w 251"/>
                <a:gd name="T3" fmla="*/ 432 h 432"/>
                <a:gd name="T4" fmla="*/ 249 w 251"/>
                <a:gd name="T5" fmla="*/ 0 h 432"/>
                <a:gd name="T6" fmla="*/ 251 w 251"/>
                <a:gd name="T7" fmla="*/ 2 h 432"/>
                <a:gd name="T8" fmla="*/ 2 w 251"/>
                <a:gd name="T9" fmla="*/ 43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432">
                  <a:moveTo>
                    <a:pt x="2" y="432"/>
                  </a:moveTo>
                  <a:lnTo>
                    <a:pt x="0" y="432"/>
                  </a:lnTo>
                  <a:lnTo>
                    <a:pt x="249" y="0"/>
                  </a:lnTo>
                  <a:lnTo>
                    <a:pt x="251" y="2"/>
                  </a:lnTo>
                  <a:lnTo>
                    <a:pt x="2" y="43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2" name="Freeform 68"/>
            <p:cNvSpPr>
              <a:spLocks noChangeArrowheads="1"/>
            </p:cNvSpPr>
            <p:nvPr/>
          </p:nvSpPr>
          <p:spPr bwMode="auto">
            <a:xfrm>
              <a:off x="3798" y="1847"/>
              <a:ext cx="223" cy="283"/>
            </a:xfrm>
            <a:custGeom>
              <a:avLst/>
              <a:gdLst>
                <a:gd name="G0" fmla="*/ 107 109 1"/>
                <a:gd name="G1" fmla="*/ G0 1 109"/>
                <a:gd name="G2" fmla="*/ 138 138 1"/>
                <a:gd name="G3" fmla="*/ G2 1 138"/>
                <a:gd name="G4" fmla="*/ 1 0 0"/>
                <a:gd name="G5" fmla="*/ G4 109 1"/>
                <a:gd name="G6" fmla="*/ G5 1 109"/>
                <a:gd name="G7" fmla="*/ 2 138 1"/>
                <a:gd name="G8" fmla="*/ G7 1 138"/>
                <a:gd name="G9" fmla="*/ 2 109 1"/>
                <a:gd name="G10" fmla="*/ G9 1 109"/>
                <a:gd name="G11" fmla="*/ 1 0 0"/>
                <a:gd name="G12" fmla="*/ G11 138 1"/>
                <a:gd name="G13" fmla="*/ G12 1 138"/>
                <a:gd name="G14" fmla="*/ 109 109 1"/>
                <a:gd name="G15" fmla="*/ G14 1 109"/>
                <a:gd name="G16" fmla="*/ 135 138 1"/>
                <a:gd name="G17" fmla="*/ G16 1 138"/>
                <a:gd name="G18" fmla="*/ 107 109 1"/>
                <a:gd name="G19" fmla="*/ G18 1 109"/>
                <a:gd name="G20" fmla="*/ 138 138 1"/>
                <a:gd name="G21" fmla="*/ G20 1 138"/>
                <a:gd name="G22" fmla="+- 109 0 0"/>
                <a:gd name="G23" fmla="+- 138 0 0"/>
                <a:gd name="T0" fmla="*/ 107 w 109"/>
                <a:gd name="T1" fmla="*/ 138 h 138"/>
                <a:gd name="T2" fmla="*/ 0 w 109"/>
                <a:gd name="T3" fmla="*/ 2 h 138"/>
                <a:gd name="T4" fmla="*/ 2 w 109"/>
                <a:gd name="T5" fmla="*/ 0 h 138"/>
                <a:gd name="T6" fmla="*/ 109 w 109"/>
                <a:gd name="T7" fmla="*/ 135 h 138"/>
                <a:gd name="T8" fmla="*/ 107 w 109"/>
                <a:gd name="T9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38">
                  <a:moveTo>
                    <a:pt x="107" y="138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109" y="135"/>
                  </a:lnTo>
                  <a:lnTo>
                    <a:pt x="107" y="13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3" name="Freeform 69"/>
            <p:cNvSpPr>
              <a:spLocks noChangeArrowheads="1"/>
            </p:cNvSpPr>
            <p:nvPr/>
          </p:nvSpPr>
          <p:spPr bwMode="auto">
            <a:xfrm>
              <a:off x="3285" y="2737"/>
              <a:ext cx="131" cy="586"/>
            </a:xfrm>
            <a:custGeom>
              <a:avLst/>
              <a:gdLst>
                <a:gd name="G0" fmla="*/ 64 64 1"/>
                <a:gd name="G1" fmla="*/ G0 1 64"/>
                <a:gd name="G2" fmla="*/ 282 285 1"/>
                <a:gd name="G3" fmla="*/ G2 1 285"/>
                <a:gd name="G4" fmla="*/ 61 64 1"/>
                <a:gd name="G5" fmla="*/ G4 1 64"/>
                <a:gd name="G6" fmla="*/ 285 285 1"/>
                <a:gd name="G7" fmla="*/ G6 1 285"/>
                <a:gd name="G8" fmla="*/ 1 0 0"/>
                <a:gd name="G9" fmla="*/ G8 64 1"/>
                <a:gd name="G10" fmla="*/ G9 1 64"/>
                <a:gd name="G11" fmla="*/ 1 0 0"/>
                <a:gd name="G12" fmla="*/ G11 285 1"/>
                <a:gd name="G13" fmla="*/ G12 1 285"/>
                <a:gd name="G14" fmla="*/ 2 64 1"/>
                <a:gd name="G15" fmla="*/ G14 1 64"/>
                <a:gd name="G16" fmla="*/ 1 0 0"/>
                <a:gd name="G17" fmla="*/ G16 285 1"/>
                <a:gd name="G18" fmla="*/ G17 1 285"/>
                <a:gd name="G19" fmla="*/ 64 64 1"/>
                <a:gd name="G20" fmla="*/ G19 1 64"/>
                <a:gd name="G21" fmla="*/ 282 285 1"/>
                <a:gd name="G22" fmla="*/ G21 1 285"/>
                <a:gd name="G23" fmla="+- 64 0 0"/>
                <a:gd name="G24" fmla="+- 285 0 0"/>
                <a:gd name="T0" fmla="*/ 64 w 64"/>
                <a:gd name="T1" fmla="*/ 282 h 285"/>
                <a:gd name="T2" fmla="*/ 61 w 64"/>
                <a:gd name="T3" fmla="*/ 285 h 285"/>
                <a:gd name="T4" fmla="*/ 0 w 64"/>
                <a:gd name="T5" fmla="*/ 0 h 285"/>
                <a:gd name="T6" fmla="*/ 2 w 64"/>
                <a:gd name="T7" fmla="*/ 0 h 285"/>
                <a:gd name="T8" fmla="*/ 64 w 64"/>
                <a:gd name="T9" fmla="*/ 28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85">
                  <a:moveTo>
                    <a:pt x="64" y="282"/>
                  </a:moveTo>
                  <a:lnTo>
                    <a:pt x="61" y="285"/>
                  </a:lnTo>
                  <a:lnTo>
                    <a:pt x="0" y="0"/>
                  </a:lnTo>
                  <a:lnTo>
                    <a:pt x="2" y="0"/>
                  </a:lnTo>
                  <a:lnTo>
                    <a:pt x="64" y="28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4" name="Freeform 70"/>
            <p:cNvSpPr>
              <a:spLocks noChangeArrowheads="1"/>
            </p:cNvSpPr>
            <p:nvPr/>
          </p:nvSpPr>
          <p:spPr bwMode="auto">
            <a:xfrm>
              <a:off x="2570" y="3193"/>
              <a:ext cx="572" cy="473"/>
            </a:xfrm>
            <a:custGeom>
              <a:avLst/>
              <a:gdLst>
                <a:gd name="G0" fmla="*/ 2 278 1"/>
                <a:gd name="G1" fmla="*/ G0 1 278"/>
                <a:gd name="G2" fmla="*/ 230 230 1"/>
                <a:gd name="G3" fmla="*/ G2 1 230"/>
                <a:gd name="G4" fmla="*/ 1 0 0"/>
                <a:gd name="G5" fmla="*/ G4 278 1"/>
                <a:gd name="G6" fmla="*/ G5 1 278"/>
                <a:gd name="G7" fmla="*/ 230 230 1"/>
                <a:gd name="G8" fmla="*/ G7 1 230"/>
                <a:gd name="G9" fmla="*/ 275 278 1"/>
                <a:gd name="G10" fmla="*/ G9 1 278"/>
                <a:gd name="G11" fmla="*/ 1 0 0"/>
                <a:gd name="G12" fmla="*/ G11 230 1"/>
                <a:gd name="G13" fmla="*/ G12 1 230"/>
                <a:gd name="G14" fmla="*/ 278 278 1"/>
                <a:gd name="G15" fmla="*/ G14 1 278"/>
                <a:gd name="G16" fmla="*/ 2 230 1"/>
                <a:gd name="G17" fmla="*/ G16 1 230"/>
                <a:gd name="G18" fmla="*/ 2 278 1"/>
                <a:gd name="G19" fmla="*/ G18 1 278"/>
                <a:gd name="G20" fmla="*/ 230 230 1"/>
                <a:gd name="G21" fmla="*/ G20 1 230"/>
                <a:gd name="G22" fmla="+- 278 0 0"/>
                <a:gd name="G23" fmla="+- 230 0 0"/>
                <a:gd name="T0" fmla="*/ 2 w 278"/>
                <a:gd name="T1" fmla="*/ 230 h 230"/>
                <a:gd name="T2" fmla="*/ 0 w 278"/>
                <a:gd name="T3" fmla="*/ 230 h 230"/>
                <a:gd name="T4" fmla="*/ 275 w 278"/>
                <a:gd name="T5" fmla="*/ 0 h 230"/>
                <a:gd name="T6" fmla="*/ 278 w 278"/>
                <a:gd name="T7" fmla="*/ 2 h 230"/>
                <a:gd name="T8" fmla="*/ 2 w 278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30">
                  <a:moveTo>
                    <a:pt x="2" y="230"/>
                  </a:moveTo>
                  <a:lnTo>
                    <a:pt x="0" y="230"/>
                  </a:lnTo>
                  <a:lnTo>
                    <a:pt x="275" y="0"/>
                  </a:lnTo>
                  <a:lnTo>
                    <a:pt x="278" y="2"/>
                  </a:lnTo>
                  <a:lnTo>
                    <a:pt x="2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5" name="Freeform 71"/>
            <p:cNvSpPr>
              <a:spLocks noChangeArrowheads="1"/>
            </p:cNvSpPr>
            <p:nvPr/>
          </p:nvSpPr>
          <p:spPr bwMode="auto">
            <a:xfrm>
              <a:off x="2527" y="3036"/>
              <a:ext cx="615" cy="160"/>
            </a:xfrm>
            <a:custGeom>
              <a:avLst/>
              <a:gdLst>
                <a:gd name="G0" fmla="*/ 296 299 1"/>
                <a:gd name="G1" fmla="*/ G0 1 299"/>
                <a:gd name="G2" fmla="*/ 78 78 1"/>
                <a:gd name="G3" fmla="*/ G2 1 78"/>
                <a:gd name="G4" fmla="*/ 1 0 0"/>
                <a:gd name="G5" fmla="*/ G4 299 1"/>
                <a:gd name="G6" fmla="*/ G5 1 299"/>
                <a:gd name="G7" fmla="*/ 2 78 1"/>
                <a:gd name="G8" fmla="*/ G7 1 78"/>
                <a:gd name="G9" fmla="*/ 2 299 1"/>
                <a:gd name="G10" fmla="*/ G9 1 299"/>
                <a:gd name="G11" fmla="*/ 1 0 0"/>
                <a:gd name="G12" fmla="*/ G11 78 1"/>
                <a:gd name="G13" fmla="*/ G12 1 78"/>
                <a:gd name="G14" fmla="*/ 299 299 1"/>
                <a:gd name="G15" fmla="*/ G14 1 299"/>
                <a:gd name="G16" fmla="*/ 76 78 1"/>
                <a:gd name="G17" fmla="*/ G16 1 78"/>
                <a:gd name="G18" fmla="*/ 296 299 1"/>
                <a:gd name="G19" fmla="*/ G18 1 299"/>
                <a:gd name="G20" fmla="*/ 78 78 1"/>
                <a:gd name="G21" fmla="*/ G20 1 78"/>
                <a:gd name="G22" fmla="+- 299 0 0"/>
                <a:gd name="G23" fmla="+- 78 0 0"/>
                <a:gd name="T0" fmla="*/ 296 w 299"/>
                <a:gd name="T1" fmla="*/ 78 h 78"/>
                <a:gd name="T2" fmla="*/ 0 w 299"/>
                <a:gd name="T3" fmla="*/ 2 h 78"/>
                <a:gd name="T4" fmla="*/ 2 w 299"/>
                <a:gd name="T5" fmla="*/ 0 h 78"/>
                <a:gd name="T6" fmla="*/ 299 w 299"/>
                <a:gd name="T7" fmla="*/ 76 h 78"/>
                <a:gd name="T8" fmla="*/ 296 w 299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78">
                  <a:moveTo>
                    <a:pt x="296" y="78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99" y="76"/>
                  </a:lnTo>
                  <a:lnTo>
                    <a:pt x="296" y="7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6" name="Freeform 72"/>
            <p:cNvSpPr>
              <a:spLocks noChangeArrowheads="1"/>
            </p:cNvSpPr>
            <p:nvPr/>
          </p:nvSpPr>
          <p:spPr bwMode="auto">
            <a:xfrm>
              <a:off x="2512" y="3011"/>
              <a:ext cx="77" cy="648"/>
            </a:xfrm>
            <a:custGeom>
              <a:avLst/>
              <a:gdLst>
                <a:gd name="G0" fmla="*/ 38 38 1"/>
                <a:gd name="G1" fmla="*/ G0 1 38"/>
                <a:gd name="G2" fmla="*/ 315 315 1"/>
                <a:gd name="G3" fmla="*/ G2 1 315"/>
                <a:gd name="G4" fmla="*/ 35 38 1"/>
                <a:gd name="G5" fmla="*/ G4 1 38"/>
                <a:gd name="G6" fmla="*/ 315 315 1"/>
                <a:gd name="G7" fmla="*/ G6 1 315"/>
                <a:gd name="G8" fmla="*/ 1 0 0"/>
                <a:gd name="G9" fmla="*/ G8 38 1"/>
                <a:gd name="G10" fmla="*/ G9 1 38"/>
                <a:gd name="G11" fmla="*/ 1 0 0"/>
                <a:gd name="G12" fmla="*/ G11 315 1"/>
                <a:gd name="G13" fmla="*/ G12 1 315"/>
                <a:gd name="G14" fmla="*/ 4 38 1"/>
                <a:gd name="G15" fmla="*/ G14 1 38"/>
                <a:gd name="G16" fmla="*/ 1 0 0"/>
                <a:gd name="G17" fmla="*/ G16 315 1"/>
                <a:gd name="G18" fmla="*/ G17 1 315"/>
                <a:gd name="G19" fmla="*/ 38 38 1"/>
                <a:gd name="G20" fmla="*/ G19 1 38"/>
                <a:gd name="G21" fmla="*/ 315 315 1"/>
                <a:gd name="G22" fmla="*/ G21 1 315"/>
                <a:gd name="G23" fmla="+- 38 0 0"/>
                <a:gd name="G24" fmla="+- 315 0 0"/>
                <a:gd name="T0" fmla="*/ 38 w 38"/>
                <a:gd name="T1" fmla="*/ 315 h 315"/>
                <a:gd name="T2" fmla="*/ 35 w 38"/>
                <a:gd name="T3" fmla="*/ 315 h 315"/>
                <a:gd name="T4" fmla="*/ 0 w 38"/>
                <a:gd name="T5" fmla="*/ 0 h 315"/>
                <a:gd name="T6" fmla="*/ 4 w 38"/>
                <a:gd name="T7" fmla="*/ 0 h 315"/>
                <a:gd name="T8" fmla="*/ 38 w 38"/>
                <a:gd name="T9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15">
                  <a:moveTo>
                    <a:pt x="38" y="315"/>
                  </a:moveTo>
                  <a:lnTo>
                    <a:pt x="35" y="315"/>
                  </a:lnTo>
                  <a:lnTo>
                    <a:pt x="0" y="0"/>
                  </a:lnTo>
                  <a:lnTo>
                    <a:pt x="4" y="0"/>
                  </a:lnTo>
                  <a:lnTo>
                    <a:pt x="38" y="31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7" name="Freeform 73"/>
            <p:cNvSpPr>
              <a:spLocks noChangeArrowheads="1"/>
            </p:cNvSpPr>
            <p:nvPr/>
          </p:nvSpPr>
          <p:spPr bwMode="auto">
            <a:xfrm>
              <a:off x="1915" y="3036"/>
              <a:ext cx="615" cy="473"/>
            </a:xfrm>
            <a:custGeom>
              <a:avLst/>
              <a:gdLst>
                <a:gd name="G0" fmla="*/ 2 299 1"/>
                <a:gd name="G1" fmla="*/ G0 1 299"/>
                <a:gd name="G2" fmla="*/ 230 230 1"/>
                <a:gd name="G3" fmla="*/ G2 1 230"/>
                <a:gd name="G4" fmla="*/ 1 0 0"/>
                <a:gd name="G5" fmla="*/ G4 299 1"/>
                <a:gd name="G6" fmla="*/ G5 1 299"/>
                <a:gd name="G7" fmla="*/ 227 230 1"/>
                <a:gd name="G8" fmla="*/ G7 1 230"/>
                <a:gd name="G9" fmla="*/ 297 299 1"/>
                <a:gd name="G10" fmla="*/ G9 1 299"/>
                <a:gd name="G11" fmla="*/ 1 0 0"/>
                <a:gd name="G12" fmla="*/ G11 230 1"/>
                <a:gd name="G13" fmla="*/ G12 1 230"/>
                <a:gd name="G14" fmla="*/ 299 299 1"/>
                <a:gd name="G15" fmla="*/ G14 1 299"/>
                <a:gd name="G16" fmla="*/ 2 230 1"/>
                <a:gd name="G17" fmla="*/ G16 1 230"/>
                <a:gd name="G18" fmla="*/ 2 299 1"/>
                <a:gd name="G19" fmla="*/ G18 1 299"/>
                <a:gd name="G20" fmla="*/ 230 230 1"/>
                <a:gd name="G21" fmla="*/ G20 1 230"/>
                <a:gd name="G22" fmla="+- 299 0 0"/>
                <a:gd name="G23" fmla="+- 230 0 0"/>
                <a:gd name="T0" fmla="*/ 2 w 299"/>
                <a:gd name="T1" fmla="*/ 230 h 230"/>
                <a:gd name="T2" fmla="*/ 0 w 299"/>
                <a:gd name="T3" fmla="*/ 227 h 230"/>
                <a:gd name="T4" fmla="*/ 297 w 299"/>
                <a:gd name="T5" fmla="*/ 0 h 230"/>
                <a:gd name="T6" fmla="*/ 299 w 299"/>
                <a:gd name="T7" fmla="*/ 2 h 230"/>
                <a:gd name="T8" fmla="*/ 2 w 299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230">
                  <a:moveTo>
                    <a:pt x="2" y="230"/>
                  </a:moveTo>
                  <a:lnTo>
                    <a:pt x="0" y="227"/>
                  </a:lnTo>
                  <a:lnTo>
                    <a:pt x="297" y="0"/>
                  </a:lnTo>
                  <a:lnTo>
                    <a:pt x="299" y="2"/>
                  </a:lnTo>
                  <a:lnTo>
                    <a:pt x="2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8" name="Freeform 74"/>
            <p:cNvSpPr>
              <a:spLocks noChangeArrowheads="1"/>
            </p:cNvSpPr>
            <p:nvPr/>
          </p:nvSpPr>
          <p:spPr bwMode="auto">
            <a:xfrm>
              <a:off x="1556" y="2449"/>
              <a:ext cx="681" cy="13"/>
            </a:xfrm>
            <a:custGeom>
              <a:avLst/>
              <a:gdLst>
                <a:gd name="G0" fmla="*/ 331 331 1"/>
                <a:gd name="G1" fmla="*/ G0 1 331"/>
                <a:gd name="G2" fmla="*/ 7 7 1"/>
                <a:gd name="G3" fmla="*/ G2 1 7"/>
                <a:gd name="G4" fmla="*/ 1 0 0"/>
                <a:gd name="G5" fmla="*/ G4 331 1"/>
                <a:gd name="G6" fmla="*/ G5 1 331"/>
                <a:gd name="G7" fmla="*/ 2 7 1"/>
                <a:gd name="G8" fmla="*/ G7 1 7"/>
                <a:gd name="G9" fmla="*/ 1 0 0"/>
                <a:gd name="G10" fmla="*/ G9 331 1"/>
                <a:gd name="G11" fmla="*/ G10 1 331"/>
                <a:gd name="G12" fmla="*/ 1 0 0"/>
                <a:gd name="G13" fmla="*/ G12 7 1"/>
                <a:gd name="G14" fmla="*/ G13 1 7"/>
                <a:gd name="G15" fmla="*/ 331 331 1"/>
                <a:gd name="G16" fmla="*/ G15 1 331"/>
                <a:gd name="G17" fmla="*/ 5 7 1"/>
                <a:gd name="G18" fmla="*/ G17 1 7"/>
                <a:gd name="G19" fmla="*/ 331 331 1"/>
                <a:gd name="G20" fmla="*/ G19 1 331"/>
                <a:gd name="G21" fmla="*/ 7 7 1"/>
                <a:gd name="G22" fmla="*/ G21 1 7"/>
                <a:gd name="G23" fmla="+- 331 0 0"/>
                <a:gd name="G24" fmla="+- 7 0 0"/>
                <a:gd name="T0" fmla="*/ 331 w 331"/>
                <a:gd name="T1" fmla="*/ 7 h 7"/>
                <a:gd name="T2" fmla="*/ 0 w 331"/>
                <a:gd name="T3" fmla="*/ 2 h 7"/>
                <a:gd name="T4" fmla="*/ 0 w 331"/>
                <a:gd name="T5" fmla="*/ 0 h 7"/>
                <a:gd name="T6" fmla="*/ 331 w 331"/>
                <a:gd name="T7" fmla="*/ 5 h 7"/>
                <a:gd name="T8" fmla="*/ 331 w 33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7">
                  <a:moveTo>
                    <a:pt x="331" y="7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31" y="5"/>
                  </a:lnTo>
                  <a:lnTo>
                    <a:pt x="331" y="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9" name="Freeform 75"/>
            <p:cNvSpPr>
              <a:spLocks noChangeArrowheads="1"/>
            </p:cNvSpPr>
            <p:nvPr/>
          </p:nvSpPr>
          <p:spPr bwMode="auto">
            <a:xfrm>
              <a:off x="1734" y="2459"/>
              <a:ext cx="508" cy="555"/>
            </a:xfrm>
            <a:custGeom>
              <a:avLst/>
              <a:gdLst>
                <a:gd name="G0" fmla="*/ 1 0 0"/>
                <a:gd name="G1" fmla="*/ G0 247 1"/>
                <a:gd name="G2" fmla="*/ G1 1 247"/>
                <a:gd name="G3" fmla="*/ 270 270 1"/>
                <a:gd name="G4" fmla="*/ G3 1 270"/>
                <a:gd name="G5" fmla="*/ 1 0 0"/>
                <a:gd name="G6" fmla="*/ G5 247 1"/>
                <a:gd name="G7" fmla="*/ G6 1 247"/>
                <a:gd name="G8" fmla="*/ 268 270 1"/>
                <a:gd name="G9" fmla="*/ G8 1 270"/>
                <a:gd name="G10" fmla="*/ 245 247 1"/>
                <a:gd name="G11" fmla="*/ G10 1 247"/>
                <a:gd name="G12" fmla="*/ 1 0 0"/>
                <a:gd name="G13" fmla="*/ G12 270 1"/>
                <a:gd name="G14" fmla="*/ G13 1 270"/>
                <a:gd name="G15" fmla="*/ 247 247 1"/>
                <a:gd name="G16" fmla="*/ G15 1 247"/>
                <a:gd name="G17" fmla="*/ 2 270 1"/>
                <a:gd name="G18" fmla="*/ G17 1 270"/>
                <a:gd name="G19" fmla="*/ 1 0 0"/>
                <a:gd name="G20" fmla="*/ G19 247 1"/>
                <a:gd name="G21" fmla="*/ G20 1 247"/>
                <a:gd name="G22" fmla="*/ 270 270 1"/>
                <a:gd name="G23" fmla="*/ G22 1 270"/>
                <a:gd name="G24" fmla="+- 247 0 0"/>
                <a:gd name="G25" fmla="+- 270 0 0"/>
                <a:gd name="T0" fmla="*/ 0 w 247"/>
                <a:gd name="T1" fmla="*/ 270 h 270"/>
                <a:gd name="T2" fmla="*/ 0 w 247"/>
                <a:gd name="T3" fmla="*/ 268 h 270"/>
                <a:gd name="T4" fmla="*/ 245 w 247"/>
                <a:gd name="T5" fmla="*/ 0 h 270"/>
                <a:gd name="T6" fmla="*/ 247 w 247"/>
                <a:gd name="T7" fmla="*/ 2 h 270"/>
                <a:gd name="T8" fmla="*/ 0 w 247"/>
                <a:gd name="T9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270">
                  <a:moveTo>
                    <a:pt x="0" y="270"/>
                  </a:moveTo>
                  <a:lnTo>
                    <a:pt x="0" y="268"/>
                  </a:lnTo>
                  <a:lnTo>
                    <a:pt x="245" y="0"/>
                  </a:lnTo>
                  <a:lnTo>
                    <a:pt x="247" y="2"/>
                  </a:lnTo>
                  <a:lnTo>
                    <a:pt x="0" y="27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0" name="Freeform 76"/>
            <p:cNvSpPr>
              <a:spLocks noChangeArrowheads="1"/>
            </p:cNvSpPr>
            <p:nvPr/>
          </p:nvSpPr>
          <p:spPr bwMode="auto">
            <a:xfrm>
              <a:off x="1043" y="2200"/>
              <a:ext cx="685" cy="864"/>
            </a:xfrm>
            <a:custGeom>
              <a:avLst/>
              <a:gdLst>
                <a:gd name="G0" fmla="*/ 330 333 1"/>
                <a:gd name="G1" fmla="*/ G0 1 333"/>
                <a:gd name="G2" fmla="*/ 420 420 1"/>
                <a:gd name="G3" fmla="*/ G2 1 420"/>
                <a:gd name="G4" fmla="*/ 1 0 0"/>
                <a:gd name="G5" fmla="*/ G4 333 1"/>
                <a:gd name="G6" fmla="*/ G5 1 333"/>
                <a:gd name="G7" fmla="*/ 2 420 1"/>
                <a:gd name="G8" fmla="*/ G7 1 420"/>
                <a:gd name="G9" fmla="*/ 2 333 1"/>
                <a:gd name="G10" fmla="*/ G9 1 333"/>
                <a:gd name="G11" fmla="*/ 1 0 0"/>
                <a:gd name="G12" fmla="*/ G11 420 1"/>
                <a:gd name="G13" fmla="*/ G12 1 420"/>
                <a:gd name="G14" fmla="*/ 333 333 1"/>
                <a:gd name="G15" fmla="*/ G14 1 333"/>
                <a:gd name="G16" fmla="*/ 417 420 1"/>
                <a:gd name="G17" fmla="*/ G16 1 420"/>
                <a:gd name="G18" fmla="*/ 330 333 1"/>
                <a:gd name="G19" fmla="*/ G18 1 333"/>
                <a:gd name="G20" fmla="*/ 420 420 1"/>
                <a:gd name="G21" fmla="*/ G20 1 420"/>
                <a:gd name="G22" fmla="+- 333 0 0"/>
                <a:gd name="G23" fmla="+- 420 0 0"/>
                <a:gd name="T0" fmla="*/ 330 w 333"/>
                <a:gd name="T1" fmla="*/ 420 h 420"/>
                <a:gd name="T2" fmla="*/ 0 w 333"/>
                <a:gd name="T3" fmla="*/ 2 h 420"/>
                <a:gd name="T4" fmla="*/ 2 w 333"/>
                <a:gd name="T5" fmla="*/ 0 h 420"/>
                <a:gd name="T6" fmla="*/ 333 w 333"/>
                <a:gd name="T7" fmla="*/ 417 h 420"/>
                <a:gd name="T8" fmla="*/ 330 w 333"/>
                <a:gd name="T9" fmla="*/ 42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420">
                  <a:moveTo>
                    <a:pt x="330" y="42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333" y="417"/>
                  </a:lnTo>
                  <a:lnTo>
                    <a:pt x="330" y="42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1" name="Freeform 77"/>
            <p:cNvSpPr>
              <a:spLocks noChangeArrowheads="1"/>
            </p:cNvSpPr>
            <p:nvPr/>
          </p:nvSpPr>
          <p:spPr bwMode="auto">
            <a:xfrm>
              <a:off x="2972" y="811"/>
              <a:ext cx="493" cy="203"/>
            </a:xfrm>
            <a:custGeom>
              <a:avLst/>
              <a:gdLst>
                <a:gd name="G0" fmla="*/ 237 240 1"/>
                <a:gd name="G1" fmla="*/ G0 1 240"/>
                <a:gd name="G2" fmla="*/ 99 99 1"/>
                <a:gd name="G3" fmla="*/ G2 1 99"/>
                <a:gd name="G4" fmla="*/ 1 0 0"/>
                <a:gd name="G5" fmla="*/ G4 240 1"/>
                <a:gd name="G6" fmla="*/ G5 1 240"/>
                <a:gd name="G7" fmla="*/ 2 99 1"/>
                <a:gd name="G8" fmla="*/ G7 1 99"/>
                <a:gd name="G9" fmla="*/ 1 0 0"/>
                <a:gd name="G10" fmla="*/ G9 240 1"/>
                <a:gd name="G11" fmla="*/ G10 1 240"/>
                <a:gd name="G12" fmla="*/ 1 0 0"/>
                <a:gd name="G13" fmla="*/ G12 99 1"/>
                <a:gd name="G14" fmla="*/ G13 1 99"/>
                <a:gd name="G15" fmla="*/ 240 240 1"/>
                <a:gd name="G16" fmla="*/ G15 1 240"/>
                <a:gd name="G17" fmla="*/ 97 99 1"/>
                <a:gd name="G18" fmla="*/ G17 1 99"/>
                <a:gd name="G19" fmla="*/ 237 240 1"/>
                <a:gd name="G20" fmla="*/ G19 1 240"/>
                <a:gd name="G21" fmla="*/ 99 99 1"/>
                <a:gd name="G22" fmla="*/ G21 1 99"/>
                <a:gd name="G23" fmla="+- 240 0 0"/>
                <a:gd name="G24" fmla="+- 99 0 0"/>
                <a:gd name="T0" fmla="*/ 237 w 240"/>
                <a:gd name="T1" fmla="*/ 99 h 99"/>
                <a:gd name="T2" fmla="*/ 0 w 240"/>
                <a:gd name="T3" fmla="*/ 2 h 99"/>
                <a:gd name="T4" fmla="*/ 0 w 240"/>
                <a:gd name="T5" fmla="*/ 0 h 99"/>
                <a:gd name="T6" fmla="*/ 240 w 240"/>
                <a:gd name="T7" fmla="*/ 97 h 99"/>
                <a:gd name="T8" fmla="*/ 237 w 240"/>
                <a:gd name="T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99">
                  <a:moveTo>
                    <a:pt x="237" y="9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40" y="97"/>
                  </a:lnTo>
                  <a:lnTo>
                    <a:pt x="237" y="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2" name="Freeform 78"/>
            <p:cNvSpPr>
              <a:spLocks noChangeArrowheads="1"/>
            </p:cNvSpPr>
            <p:nvPr/>
          </p:nvSpPr>
          <p:spPr bwMode="auto">
            <a:xfrm>
              <a:off x="1435" y="1001"/>
              <a:ext cx="230" cy="817"/>
            </a:xfrm>
            <a:custGeom>
              <a:avLst/>
              <a:gdLst>
                <a:gd name="G0" fmla="*/ 2 112 1"/>
                <a:gd name="G1" fmla="*/ G0 1 112"/>
                <a:gd name="G2" fmla="*/ 397 397 1"/>
                <a:gd name="G3" fmla="*/ G2 1 397"/>
                <a:gd name="G4" fmla="*/ 1 0 0"/>
                <a:gd name="G5" fmla="*/ G4 112 1"/>
                <a:gd name="G6" fmla="*/ G5 1 112"/>
                <a:gd name="G7" fmla="*/ 397 397 1"/>
                <a:gd name="G8" fmla="*/ G7 1 397"/>
                <a:gd name="G9" fmla="*/ 109 112 1"/>
                <a:gd name="G10" fmla="*/ G9 1 112"/>
                <a:gd name="G11" fmla="*/ 1 0 0"/>
                <a:gd name="G12" fmla="*/ G11 397 1"/>
                <a:gd name="G13" fmla="*/ G12 1 397"/>
                <a:gd name="G14" fmla="*/ 112 112 1"/>
                <a:gd name="G15" fmla="*/ G14 1 112"/>
                <a:gd name="G16" fmla="*/ 3 397 1"/>
                <a:gd name="G17" fmla="*/ G16 1 397"/>
                <a:gd name="G18" fmla="*/ 2 112 1"/>
                <a:gd name="G19" fmla="*/ G18 1 112"/>
                <a:gd name="G20" fmla="*/ 397 397 1"/>
                <a:gd name="G21" fmla="*/ G20 1 397"/>
                <a:gd name="G22" fmla="+- 112 0 0"/>
                <a:gd name="G23" fmla="+- 397 0 0"/>
                <a:gd name="T0" fmla="*/ 2 w 112"/>
                <a:gd name="T1" fmla="*/ 397 h 397"/>
                <a:gd name="T2" fmla="*/ 0 w 112"/>
                <a:gd name="T3" fmla="*/ 397 h 397"/>
                <a:gd name="T4" fmla="*/ 109 w 112"/>
                <a:gd name="T5" fmla="*/ 0 h 397"/>
                <a:gd name="T6" fmla="*/ 112 w 112"/>
                <a:gd name="T7" fmla="*/ 3 h 397"/>
                <a:gd name="T8" fmla="*/ 2 w 112"/>
                <a:gd name="T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397">
                  <a:moveTo>
                    <a:pt x="2" y="397"/>
                  </a:moveTo>
                  <a:lnTo>
                    <a:pt x="0" y="397"/>
                  </a:lnTo>
                  <a:lnTo>
                    <a:pt x="109" y="0"/>
                  </a:lnTo>
                  <a:lnTo>
                    <a:pt x="112" y="3"/>
                  </a:lnTo>
                  <a:lnTo>
                    <a:pt x="2" y="39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3" name="Freeform 79"/>
            <p:cNvSpPr>
              <a:spLocks noChangeArrowheads="1"/>
            </p:cNvSpPr>
            <p:nvPr/>
          </p:nvSpPr>
          <p:spPr bwMode="auto">
            <a:xfrm>
              <a:off x="1015" y="1812"/>
              <a:ext cx="423" cy="372"/>
            </a:xfrm>
            <a:custGeom>
              <a:avLst/>
              <a:gdLst>
                <a:gd name="G0" fmla="*/ 2 206 1"/>
                <a:gd name="G1" fmla="*/ G0 1 206"/>
                <a:gd name="G2" fmla="*/ 181 181 1"/>
                <a:gd name="G3" fmla="*/ G2 1 181"/>
                <a:gd name="G4" fmla="*/ 1 0 0"/>
                <a:gd name="G5" fmla="*/ G4 206 1"/>
                <a:gd name="G6" fmla="*/ G5 1 206"/>
                <a:gd name="G7" fmla="*/ 178 181 1"/>
                <a:gd name="G8" fmla="*/ G7 1 181"/>
                <a:gd name="G9" fmla="*/ 204 206 1"/>
                <a:gd name="G10" fmla="*/ G9 1 206"/>
                <a:gd name="G11" fmla="*/ 1 0 0"/>
                <a:gd name="G12" fmla="*/ G11 181 1"/>
                <a:gd name="G13" fmla="*/ G12 1 181"/>
                <a:gd name="G14" fmla="*/ 206 206 1"/>
                <a:gd name="G15" fmla="*/ G14 1 206"/>
                <a:gd name="G16" fmla="*/ 3 181 1"/>
                <a:gd name="G17" fmla="*/ G16 1 181"/>
                <a:gd name="G18" fmla="*/ 2 206 1"/>
                <a:gd name="G19" fmla="*/ G18 1 206"/>
                <a:gd name="G20" fmla="*/ 181 181 1"/>
                <a:gd name="G21" fmla="*/ G20 1 181"/>
                <a:gd name="G22" fmla="+- 206 0 0"/>
                <a:gd name="G23" fmla="+- 181 0 0"/>
                <a:gd name="T0" fmla="*/ 2 w 206"/>
                <a:gd name="T1" fmla="*/ 181 h 181"/>
                <a:gd name="T2" fmla="*/ 0 w 206"/>
                <a:gd name="T3" fmla="*/ 178 h 181"/>
                <a:gd name="T4" fmla="*/ 204 w 206"/>
                <a:gd name="T5" fmla="*/ 0 h 181"/>
                <a:gd name="T6" fmla="*/ 206 w 206"/>
                <a:gd name="T7" fmla="*/ 3 h 181"/>
                <a:gd name="T8" fmla="*/ 2 w 206"/>
                <a:gd name="T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181">
                  <a:moveTo>
                    <a:pt x="2" y="181"/>
                  </a:moveTo>
                  <a:lnTo>
                    <a:pt x="0" y="178"/>
                  </a:lnTo>
                  <a:lnTo>
                    <a:pt x="204" y="0"/>
                  </a:lnTo>
                  <a:lnTo>
                    <a:pt x="206" y="3"/>
                  </a:lnTo>
                  <a:lnTo>
                    <a:pt x="2" y="18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4" name="Freeform 80"/>
            <p:cNvSpPr>
              <a:spLocks noChangeArrowheads="1"/>
            </p:cNvSpPr>
            <p:nvPr/>
          </p:nvSpPr>
          <p:spPr bwMode="auto">
            <a:xfrm>
              <a:off x="1431" y="1808"/>
              <a:ext cx="390" cy="38"/>
            </a:xfrm>
            <a:custGeom>
              <a:avLst/>
              <a:gdLst>
                <a:gd name="G0" fmla="*/ 190 190 1"/>
                <a:gd name="G1" fmla="*/ G0 1 190"/>
                <a:gd name="G2" fmla="*/ 19 19 1"/>
                <a:gd name="G3" fmla="*/ G2 1 19"/>
                <a:gd name="G4" fmla="*/ 1 0 0"/>
                <a:gd name="G5" fmla="*/ G4 190 1"/>
                <a:gd name="G6" fmla="*/ G5 1 190"/>
                <a:gd name="G7" fmla="*/ 2 19 1"/>
                <a:gd name="G8" fmla="*/ G7 1 19"/>
                <a:gd name="G9" fmla="*/ 1 0 0"/>
                <a:gd name="G10" fmla="*/ G9 190 1"/>
                <a:gd name="G11" fmla="*/ G10 1 190"/>
                <a:gd name="G12" fmla="*/ 1 0 0"/>
                <a:gd name="G13" fmla="*/ G12 19 1"/>
                <a:gd name="G14" fmla="*/ G13 1 19"/>
                <a:gd name="G15" fmla="*/ 190 190 1"/>
                <a:gd name="G16" fmla="*/ G15 1 190"/>
                <a:gd name="G17" fmla="*/ 17 19 1"/>
                <a:gd name="G18" fmla="*/ G17 1 19"/>
                <a:gd name="G19" fmla="*/ 190 190 1"/>
                <a:gd name="G20" fmla="*/ G19 1 190"/>
                <a:gd name="G21" fmla="*/ 19 19 1"/>
                <a:gd name="G22" fmla="*/ G21 1 19"/>
                <a:gd name="G23" fmla="+- 190 0 0"/>
                <a:gd name="G24" fmla="+- 19 0 0"/>
                <a:gd name="T0" fmla="*/ 190 w 190"/>
                <a:gd name="T1" fmla="*/ 19 h 19"/>
                <a:gd name="T2" fmla="*/ 0 w 190"/>
                <a:gd name="T3" fmla="*/ 2 h 19"/>
                <a:gd name="T4" fmla="*/ 0 w 190"/>
                <a:gd name="T5" fmla="*/ 0 h 19"/>
                <a:gd name="T6" fmla="*/ 190 w 190"/>
                <a:gd name="T7" fmla="*/ 17 h 19"/>
                <a:gd name="T8" fmla="*/ 190 w 190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">
                  <a:moveTo>
                    <a:pt x="190" y="1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90" y="17"/>
                  </a:lnTo>
                  <a:lnTo>
                    <a:pt x="190" y="1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5" name="Freeform 81"/>
            <p:cNvSpPr>
              <a:spLocks noChangeArrowheads="1"/>
            </p:cNvSpPr>
            <p:nvPr/>
          </p:nvSpPr>
          <p:spPr bwMode="auto">
            <a:xfrm>
              <a:off x="1161" y="1470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2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6" name="Freeform 82"/>
            <p:cNvSpPr>
              <a:spLocks noChangeArrowheads="1"/>
            </p:cNvSpPr>
            <p:nvPr/>
          </p:nvSpPr>
          <p:spPr bwMode="auto">
            <a:xfrm>
              <a:off x="986" y="2126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2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6" y="2"/>
                  </a:cubicBezTo>
                  <a:cubicBezTo>
                    <a:pt x="11" y="0"/>
                    <a:pt x="16" y="3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7" name="Freeform 83"/>
            <p:cNvSpPr>
              <a:spLocks noChangeArrowheads="1"/>
            </p:cNvSpPr>
            <p:nvPr/>
          </p:nvSpPr>
          <p:spPr bwMode="auto">
            <a:xfrm>
              <a:off x="1385" y="1783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8" name="Freeform 84"/>
            <p:cNvSpPr>
              <a:spLocks noChangeArrowheads="1"/>
            </p:cNvSpPr>
            <p:nvPr/>
          </p:nvSpPr>
          <p:spPr bwMode="auto">
            <a:xfrm>
              <a:off x="1769" y="1794"/>
              <a:ext cx="100" cy="96"/>
            </a:xfrm>
            <a:custGeom>
              <a:avLst/>
              <a:gdLst>
                <a:gd name="G0" fmla="*/ 19 21 1"/>
                <a:gd name="G1" fmla="*/ G0 1 21"/>
                <a:gd name="G2" fmla="*/ 7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7 20 1"/>
                <a:gd name="G19" fmla="*/ G18 1 20"/>
                <a:gd name="G20" fmla="+- 21 0 0"/>
                <a:gd name="G21" fmla="+- 20 0 0"/>
                <a:gd name="T0" fmla="*/ 19 w 21"/>
                <a:gd name="T1" fmla="*/ 7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7"/>
                  </a:moveTo>
                  <a:cubicBezTo>
                    <a:pt x="21" y="11"/>
                    <a:pt x="19" y="16"/>
                    <a:pt x="14" y="18"/>
                  </a:cubicBezTo>
                  <a:cubicBezTo>
                    <a:pt x="10" y="20"/>
                    <a:pt x="4" y="18"/>
                    <a:pt x="2" y="14"/>
                  </a:cubicBezTo>
                  <a:cubicBezTo>
                    <a:pt x="0" y="9"/>
                    <a:pt x="3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9" name="Freeform 85"/>
            <p:cNvSpPr>
              <a:spLocks noChangeArrowheads="1"/>
            </p:cNvSpPr>
            <p:nvPr/>
          </p:nvSpPr>
          <p:spPr bwMode="auto">
            <a:xfrm>
              <a:off x="2082" y="1804"/>
              <a:ext cx="96" cy="96"/>
            </a:xfrm>
            <a:custGeom>
              <a:avLst/>
              <a:gdLst>
                <a:gd name="G0" fmla="*/ 18 20 1"/>
                <a:gd name="G1" fmla="*/ G0 1 20"/>
                <a:gd name="G2" fmla="*/ 6 20 1"/>
                <a:gd name="G3" fmla="*/ G2 1 20"/>
                <a:gd name="G4" fmla="*/ 14 20 1"/>
                <a:gd name="G5" fmla="*/ G4 1 20"/>
                <a:gd name="G6" fmla="*/ 18 20 1"/>
                <a:gd name="G7" fmla="*/ G6 1 20"/>
                <a:gd name="G8" fmla="*/ 2 20 1"/>
                <a:gd name="G9" fmla="*/ G8 1 20"/>
                <a:gd name="G10" fmla="*/ 14 20 1"/>
                <a:gd name="G11" fmla="*/ G10 1 20"/>
                <a:gd name="G12" fmla="*/ 6 20 1"/>
                <a:gd name="G13" fmla="*/ G12 1 20"/>
                <a:gd name="G14" fmla="*/ 2 20 1"/>
                <a:gd name="G15" fmla="*/ G14 1 20"/>
                <a:gd name="G16" fmla="*/ 18 20 1"/>
                <a:gd name="G17" fmla="*/ G16 1 20"/>
                <a:gd name="G18" fmla="*/ 6 20 1"/>
                <a:gd name="G19" fmla="*/ G18 1 20"/>
                <a:gd name="G20" fmla="+- 20 0 0"/>
                <a:gd name="G21" fmla="+- 20 0 0"/>
                <a:gd name="T0" fmla="*/ 18 w 20"/>
                <a:gd name="T1" fmla="*/ 6 h 20"/>
                <a:gd name="T2" fmla="*/ 14 w 20"/>
                <a:gd name="T3" fmla="*/ 18 h 20"/>
                <a:gd name="T4" fmla="*/ 2 w 20"/>
                <a:gd name="T5" fmla="*/ 14 h 20"/>
                <a:gd name="T6" fmla="*/ 6 w 20"/>
                <a:gd name="T7" fmla="*/ 2 h 20"/>
                <a:gd name="T8" fmla="*/ 18 w 20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8" y="6"/>
                  </a:moveTo>
                  <a:cubicBezTo>
                    <a:pt x="20" y="11"/>
                    <a:pt x="18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0" name="Freeform 86"/>
            <p:cNvSpPr>
              <a:spLocks noChangeArrowheads="1"/>
            </p:cNvSpPr>
            <p:nvPr/>
          </p:nvSpPr>
          <p:spPr bwMode="auto">
            <a:xfrm>
              <a:off x="1870" y="1025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1" name="Freeform 87"/>
            <p:cNvSpPr>
              <a:spLocks noChangeArrowheads="1"/>
            </p:cNvSpPr>
            <p:nvPr/>
          </p:nvSpPr>
          <p:spPr bwMode="auto">
            <a:xfrm>
              <a:off x="1626" y="947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2" name="Freeform 88"/>
            <p:cNvSpPr>
              <a:spLocks noChangeArrowheads="1"/>
            </p:cNvSpPr>
            <p:nvPr/>
          </p:nvSpPr>
          <p:spPr bwMode="auto">
            <a:xfrm>
              <a:off x="1503" y="2389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3" name="Freeform 89"/>
            <p:cNvSpPr>
              <a:spLocks noChangeArrowheads="1"/>
            </p:cNvSpPr>
            <p:nvPr/>
          </p:nvSpPr>
          <p:spPr bwMode="auto">
            <a:xfrm>
              <a:off x="1235" y="2972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2"/>
                    <a:pt x="19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4" name="Freeform 90"/>
            <p:cNvSpPr>
              <a:spLocks noChangeArrowheads="1"/>
            </p:cNvSpPr>
            <p:nvPr/>
          </p:nvSpPr>
          <p:spPr bwMode="auto">
            <a:xfrm>
              <a:off x="1684" y="3001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2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5" name="Freeform 91"/>
            <p:cNvSpPr>
              <a:spLocks noChangeArrowheads="1"/>
            </p:cNvSpPr>
            <p:nvPr/>
          </p:nvSpPr>
          <p:spPr bwMode="auto">
            <a:xfrm>
              <a:off x="2613" y="2546"/>
              <a:ext cx="102" cy="98"/>
            </a:xfrm>
            <a:custGeom>
              <a:avLst/>
              <a:gdLst>
                <a:gd name="G0" fmla="*/ 19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9 w 21"/>
                <a:gd name="T1" fmla="*/ 6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6"/>
                  </a:moveTo>
                  <a:cubicBezTo>
                    <a:pt x="21" y="11"/>
                    <a:pt x="19" y="16"/>
                    <a:pt x="14" y="18"/>
                  </a:cubicBezTo>
                  <a:cubicBezTo>
                    <a:pt x="10" y="20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2" y="0"/>
                    <a:pt x="17" y="2"/>
                    <a:pt x="19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6" name="Freeform 92"/>
            <p:cNvSpPr>
              <a:spLocks noChangeArrowheads="1"/>
            </p:cNvSpPr>
            <p:nvPr/>
          </p:nvSpPr>
          <p:spPr bwMode="auto">
            <a:xfrm>
              <a:off x="2199" y="2414"/>
              <a:ext cx="100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7" name="Freeform 93"/>
            <p:cNvSpPr>
              <a:spLocks noChangeArrowheads="1"/>
            </p:cNvSpPr>
            <p:nvPr/>
          </p:nvSpPr>
          <p:spPr bwMode="auto">
            <a:xfrm>
              <a:off x="2840" y="1647"/>
              <a:ext cx="102" cy="100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2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8" name="Freeform 94"/>
            <p:cNvSpPr>
              <a:spLocks noChangeArrowheads="1"/>
            </p:cNvSpPr>
            <p:nvPr/>
          </p:nvSpPr>
          <p:spPr bwMode="auto">
            <a:xfrm>
              <a:off x="2453" y="1857"/>
              <a:ext cx="102" cy="96"/>
            </a:xfrm>
            <a:custGeom>
              <a:avLst/>
              <a:gdLst>
                <a:gd name="G0" fmla="*/ 19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9 w 21"/>
                <a:gd name="T1" fmla="*/ 6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6"/>
                  </a:moveTo>
                  <a:cubicBezTo>
                    <a:pt x="21" y="11"/>
                    <a:pt x="19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9" name="Freeform 95"/>
            <p:cNvSpPr>
              <a:spLocks noChangeArrowheads="1"/>
            </p:cNvSpPr>
            <p:nvPr/>
          </p:nvSpPr>
          <p:spPr bwMode="auto">
            <a:xfrm>
              <a:off x="3118" y="1132"/>
              <a:ext cx="102" cy="98"/>
            </a:xfrm>
            <a:custGeom>
              <a:avLst/>
              <a:gdLst>
                <a:gd name="G0" fmla="*/ 18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3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8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8 w 21"/>
                <a:gd name="T1" fmla="*/ 6 h 20"/>
                <a:gd name="T2" fmla="*/ 14 w 21"/>
                <a:gd name="T3" fmla="*/ 18 h 20"/>
                <a:gd name="T4" fmla="*/ 2 w 21"/>
                <a:gd name="T5" fmla="*/ 13 h 20"/>
                <a:gd name="T6" fmla="*/ 7 w 21"/>
                <a:gd name="T7" fmla="*/ 2 h 20"/>
                <a:gd name="T8" fmla="*/ 18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8" y="6"/>
                  </a:moveTo>
                  <a:cubicBezTo>
                    <a:pt x="21" y="11"/>
                    <a:pt x="18" y="16"/>
                    <a:pt x="14" y="18"/>
                  </a:cubicBezTo>
                  <a:cubicBezTo>
                    <a:pt x="9" y="20"/>
                    <a:pt x="4" y="18"/>
                    <a:pt x="2" y="13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6" y="2"/>
                    <a:pt x="18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0" name="Freeform 96"/>
            <p:cNvSpPr>
              <a:spLocks noChangeArrowheads="1"/>
            </p:cNvSpPr>
            <p:nvPr/>
          </p:nvSpPr>
          <p:spPr bwMode="auto">
            <a:xfrm>
              <a:off x="2345" y="1172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1" name="Freeform 97"/>
            <p:cNvSpPr>
              <a:spLocks noChangeArrowheads="1"/>
            </p:cNvSpPr>
            <p:nvPr/>
          </p:nvSpPr>
          <p:spPr bwMode="auto">
            <a:xfrm>
              <a:off x="2943" y="790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2" name="Freeform 98"/>
            <p:cNvSpPr>
              <a:spLocks noChangeArrowheads="1"/>
            </p:cNvSpPr>
            <p:nvPr/>
          </p:nvSpPr>
          <p:spPr bwMode="auto">
            <a:xfrm>
              <a:off x="2374" y="619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3" name="Freeform 99"/>
            <p:cNvSpPr>
              <a:spLocks noChangeArrowheads="1"/>
            </p:cNvSpPr>
            <p:nvPr/>
          </p:nvSpPr>
          <p:spPr bwMode="auto">
            <a:xfrm>
              <a:off x="3225" y="2673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5" y="18"/>
                    <a:pt x="2" y="14"/>
                  </a:cubicBezTo>
                  <a:cubicBezTo>
                    <a:pt x="0" y="9"/>
                    <a:pt x="3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4" name="Freeform 100"/>
            <p:cNvSpPr>
              <a:spLocks noChangeArrowheads="1"/>
            </p:cNvSpPr>
            <p:nvPr/>
          </p:nvSpPr>
          <p:spPr bwMode="auto">
            <a:xfrm>
              <a:off x="2467" y="2976"/>
              <a:ext cx="102" cy="98"/>
            </a:xfrm>
            <a:custGeom>
              <a:avLst/>
              <a:gdLst>
                <a:gd name="G0" fmla="*/ 19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9 w 21"/>
                <a:gd name="T1" fmla="*/ 6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6"/>
                  </a:moveTo>
                  <a:cubicBezTo>
                    <a:pt x="21" y="11"/>
                    <a:pt x="19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5" name="Freeform 101"/>
            <p:cNvSpPr>
              <a:spLocks noChangeArrowheads="1"/>
            </p:cNvSpPr>
            <p:nvPr/>
          </p:nvSpPr>
          <p:spPr bwMode="auto">
            <a:xfrm>
              <a:off x="2535" y="3602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6" name="Freeform 102"/>
            <p:cNvSpPr>
              <a:spLocks noChangeArrowheads="1"/>
            </p:cNvSpPr>
            <p:nvPr/>
          </p:nvSpPr>
          <p:spPr bwMode="auto">
            <a:xfrm>
              <a:off x="1865" y="3481"/>
              <a:ext cx="98" cy="96"/>
            </a:xfrm>
            <a:custGeom>
              <a:avLst/>
              <a:gdLst>
                <a:gd name="G0" fmla="*/ 18 20 1"/>
                <a:gd name="G1" fmla="*/ G0 1 20"/>
                <a:gd name="G2" fmla="*/ 6 20 1"/>
                <a:gd name="G3" fmla="*/ G2 1 20"/>
                <a:gd name="G4" fmla="*/ 14 20 1"/>
                <a:gd name="G5" fmla="*/ G4 1 20"/>
                <a:gd name="G6" fmla="*/ 18 20 1"/>
                <a:gd name="G7" fmla="*/ G6 1 20"/>
                <a:gd name="G8" fmla="*/ 2 20 1"/>
                <a:gd name="G9" fmla="*/ G8 1 20"/>
                <a:gd name="G10" fmla="*/ 14 20 1"/>
                <a:gd name="G11" fmla="*/ G10 1 20"/>
                <a:gd name="G12" fmla="*/ 6 20 1"/>
                <a:gd name="G13" fmla="*/ G12 1 20"/>
                <a:gd name="G14" fmla="*/ 2 20 1"/>
                <a:gd name="G15" fmla="*/ G14 1 20"/>
                <a:gd name="G16" fmla="*/ 18 20 1"/>
                <a:gd name="G17" fmla="*/ G16 1 20"/>
                <a:gd name="G18" fmla="*/ 6 20 1"/>
                <a:gd name="G19" fmla="*/ G18 1 20"/>
                <a:gd name="G20" fmla="+- 20 0 0"/>
                <a:gd name="G21" fmla="+- 20 0 0"/>
                <a:gd name="T0" fmla="*/ 18 w 20"/>
                <a:gd name="T1" fmla="*/ 6 h 20"/>
                <a:gd name="T2" fmla="*/ 14 w 20"/>
                <a:gd name="T3" fmla="*/ 18 h 20"/>
                <a:gd name="T4" fmla="*/ 2 w 20"/>
                <a:gd name="T5" fmla="*/ 14 h 20"/>
                <a:gd name="T6" fmla="*/ 6 w 20"/>
                <a:gd name="T7" fmla="*/ 2 h 20"/>
                <a:gd name="T8" fmla="*/ 18 w 20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8" y="6"/>
                  </a:moveTo>
                  <a:cubicBezTo>
                    <a:pt x="20" y="11"/>
                    <a:pt x="18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7" name="Freeform 103"/>
            <p:cNvSpPr>
              <a:spLocks noChangeArrowheads="1"/>
            </p:cNvSpPr>
            <p:nvPr/>
          </p:nvSpPr>
          <p:spPr bwMode="auto">
            <a:xfrm>
              <a:off x="3371" y="3304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8" name="Freeform 104"/>
            <p:cNvSpPr>
              <a:spLocks noChangeArrowheads="1"/>
            </p:cNvSpPr>
            <p:nvPr/>
          </p:nvSpPr>
          <p:spPr bwMode="auto">
            <a:xfrm>
              <a:off x="3089" y="3143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9" name="Freeform 105"/>
            <p:cNvSpPr>
              <a:spLocks noChangeArrowheads="1"/>
            </p:cNvSpPr>
            <p:nvPr/>
          </p:nvSpPr>
          <p:spPr bwMode="auto">
            <a:xfrm>
              <a:off x="3637" y="2311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0" name="Freeform 106"/>
            <p:cNvSpPr>
              <a:spLocks noChangeArrowheads="1"/>
            </p:cNvSpPr>
            <p:nvPr/>
          </p:nvSpPr>
          <p:spPr bwMode="auto">
            <a:xfrm>
              <a:off x="3769" y="1798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1" name="Freeform 107"/>
            <p:cNvSpPr>
              <a:spLocks noChangeArrowheads="1"/>
            </p:cNvSpPr>
            <p:nvPr/>
          </p:nvSpPr>
          <p:spPr bwMode="auto">
            <a:xfrm>
              <a:off x="3025" y="2228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2" name="Freeform 108"/>
            <p:cNvSpPr>
              <a:spLocks noChangeArrowheads="1"/>
            </p:cNvSpPr>
            <p:nvPr/>
          </p:nvSpPr>
          <p:spPr bwMode="auto">
            <a:xfrm>
              <a:off x="3676" y="1264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3" name="Freeform 109"/>
            <p:cNvSpPr>
              <a:spLocks noChangeArrowheads="1"/>
            </p:cNvSpPr>
            <p:nvPr/>
          </p:nvSpPr>
          <p:spPr bwMode="auto">
            <a:xfrm>
              <a:off x="3427" y="982"/>
              <a:ext cx="100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4" name="Freeform 110"/>
            <p:cNvSpPr>
              <a:spLocks noChangeArrowheads="1"/>
            </p:cNvSpPr>
            <p:nvPr/>
          </p:nvSpPr>
          <p:spPr bwMode="auto">
            <a:xfrm>
              <a:off x="3975" y="2076"/>
              <a:ext cx="100" cy="98"/>
            </a:xfrm>
            <a:custGeom>
              <a:avLst/>
              <a:gdLst>
                <a:gd name="G0" fmla="*/ 19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9 w 21"/>
                <a:gd name="T1" fmla="*/ 6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6"/>
                  </a:moveTo>
                  <a:cubicBezTo>
                    <a:pt x="21" y="11"/>
                    <a:pt x="18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6" y="2"/>
                    <a:pt x="19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5" name="Freeform 111"/>
            <p:cNvSpPr>
              <a:spLocks noChangeArrowheads="1"/>
            </p:cNvSpPr>
            <p:nvPr/>
          </p:nvSpPr>
          <p:spPr bwMode="auto">
            <a:xfrm>
              <a:off x="3779" y="2762"/>
              <a:ext cx="100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6" name="Freeform 112"/>
            <p:cNvSpPr>
              <a:spLocks noChangeArrowheads="1"/>
            </p:cNvSpPr>
            <p:nvPr/>
          </p:nvSpPr>
          <p:spPr bwMode="auto">
            <a:xfrm>
              <a:off x="3328" y="2043"/>
              <a:ext cx="98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7" name="Freeform 113"/>
            <p:cNvSpPr>
              <a:spLocks noChangeArrowheads="1"/>
            </p:cNvSpPr>
            <p:nvPr/>
          </p:nvSpPr>
          <p:spPr bwMode="auto">
            <a:xfrm>
              <a:off x="2389" y="1221"/>
              <a:ext cx="106" cy="675"/>
            </a:xfrm>
            <a:custGeom>
              <a:avLst/>
              <a:gdLst>
                <a:gd name="G0" fmla="*/ 52 52 1"/>
                <a:gd name="G1" fmla="*/ G0 1 52"/>
                <a:gd name="G2" fmla="*/ 328 328 1"/>
                <a:gd name="G3" fmla="*/ G2 1 328"/>
                <a:gd name="G4" fmla="*/ 48 52 1"/>
                <a:gd name="G5" fmla="*/ G4 1 52"/>
                <a:gd name="G6" fmla="*/ 328 328 1"/>
                <a:gd name="G7" fmla="*/ G6 1 328"/>
                <a:gd name="G8" fmla="*/ 1 0 0"/>
                <a:gd name="G9" fmla="*/ G8 52 1"/>
                <a:gd name="G10" fmla="*/ G9 1 52"/>
                <a:gd name="G11" fmla="*/ 1 0 0"/>
                <a:gd name="G12" fmla="*/ G11 328 1"/>
                <a:gd name="G13" fmla="*/ G12 1 328"/>
                <a:gd name="G14" fmla="*/ 5 52 1"/>
                <a:gd name="G15" fmla="*/ G14 1 52"/>
                <a:gd name="G16" fmla="*/ 1 0 0"/>
                <a:gd name="G17" fmla="*/ G16 328 1"/>
                <a:gd name="G18" fmla="*/ G17 1 328"/>
                <a:gd name="G19" fmla="*/ 52 52 1"/>
                <a:gd name="G20" fmla="*/ G19 1 52"/>
                <a:gd name="G21" fmla="*/ 328 328 1"/>
                <a:gd name="G22" fmla="*/ G21 1 328"/>
                <a:gd name="G23" fmla="+- 52 0 0"/>
                <a:gd name="G24" fmla="+- 328 0 0"/>
                <a:gd name="T0" fmla="*/ 52 w 52"/>
                <a:gd name="T1" fmla="*/ 328 h 328"/>
                <a:gd name="T2" fmla="*/ 48 w 52"/>
                <a:gd name="T3" fmla="*/ 328 h 328"/>
                <a:gd name="T4" fmla="*/ 0 w 52"/>
                <a:gd name="T5" fmla="*/ 0 h 328"/>
                <a:gd name="T6" fmla="*/ 5 w 52"/>
                <a:gd name="T7" fmla="*/ 0 h 328"/>
                <a:gd name="T8" fmla="*/ 52 w 52"/>
                <a:gd name="T9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8">
                  <a:moveTo>
                    <a:pt x="52" y="328"/>
                  </a:moveTo>
                  <a:lnTo>
                    <a:pt x="48" y="328"/>
                  </a:lnTo>
                  <a:lnTo>
                    <a:pt x="0" y="0"/>
                  </a:lnTo>
                  <a:lnTo>
                    <a:pt x="5" y="0"/>
                  </a:lnTo>
                  <a:lnTo>
                    <a:pt x="52" y="32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8" name="Freeform 114"/>
            <p:cNvSpPr>
              <a:spLocks noChangeArrowheads="1"/>
            </p:cNvSpPr>
            <p:nvPr/>
          </p:nvSpPr>
          <p:spPr bwMode="auto">
            <a:xfrm>
              <a:off x="2506" y="1695"/>
              <a:ext cx="376" cy="219"/>
            </a:xfrm>
            <a:custGeom>
              <a:avLst/>
              <a:gdLst>
                <a:gd name="G0" fmla="*/ 1 0 0"/>
                <a:gd name="G1" fmla="*/ G0 183 1"/>
                <a:gd name="G2" fmla="*/ G1 1 183"/>
                <a:gd name="G3" fmla="*/ 107 107 1"/>
                <a:gd name="G4" fmla="*/ G3 1 107"/>
                <a:gd name="G5" fmla="*/ 1 0 0"/>
                <a:gd name="G6" fmla="*/ G5 183 1"/>
                <a:gd name="G7" fmla="*/ G6 1 183"/>
                <a:gd name="G8" fmla="*/ 105 107 1"/>
                <a:gd name="G9" fmla="*/ G8 1 107"/>
                <a:gd name="G10" fmla="*/ 181 183 1"/>
                <a:gd name="G11" fmla="*/ G10 1 183"/>
                <a:gd name="G12" fmla="*/ 1 0 0"/>
                <a:gd name="G13" fmla="*/ G12 107 1"/>
                <a:gd name="G14" fmla="*/ G13 1 107"/>
                <a:gd name="G15" fmla="*/ 183 183 1"/>
                <a:gd name="G16" fmla="*/ G15 1 183"/>
                <a:gd name="G17" fmla="*/ 3 107 1"/>
                <a:gd name="G18" fmla="*/ G17 1 107"/>
                <a:gd name="G19" fmla="*/ 1 0 0"/>
                <a:gd name="G20" fmla="*/ G19 183 1"/>
                <a:gd name="G21" fmla="*/ G20 1 183"/>
                <a:gd name="G22" fmla="*/ 107 107 1"/>
                <a:gd name="G23" fmla="*/ G22 1 107"/>
                <a:gd name="G24" fmla="+- 183 0 0"/>
                <a:gd name="G25" fmla="+- 107 0 0"/>
                <a:gd name="T0" fmla="*/ 0 w 183"/>
                <a:gd name="T1" fmla="*/ 107 h 107"/>
                <a:gd name="T2" fmla="*/ 0 w 183"/>
                <a:gd name="T3" fmla="*/ 105 h 107"/>
                <a:gd name="T4" fmla="*/ 181 w 183"/>
                <a:gd name="T5" fmla="*/ 0 h 107"/>
                <a:gd name="T6" fmla="*/ 183 w 183"/>
                <a:gd name="T7" fmla="*/ 3 h 107"/>
                <a:gd name="T8" fmla="*/ 0 w 183"/>
                <a:gd name="T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07">
                  <a:moveTo>
                    <a:pt x="0" y="107"/>
                  </a:moveTo>
                  <a:lnTo>
                    <a:pt x="0" y="105"/>
                  </a:lnTo>
                  <a:lnTo>
                    <a:pt x="181" y="0"/>
                  </a:lnTo>
                  <a:lnTo>
                    <a:pt x="183" y="3"/>
                  </a:lnTo>
                  <a:lnTo>
                    <a:pt x="0" y="10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9" name="Freeform 115"/>
            <p:cNvSpPr>
              <a:spLocks noChangeArrowheads="1"/>
            </p:cNvSpPr>
            <p:nvPr/>
          </p:nvSpPr>
          <p:spPr bwMode="auto">
            <a:xfrm>
              <a:off x="2477" y="1911"/>
              <a:ext cx="174" cy="644"/>
            </a:xfrm>
            <a:custGeom>
              <a:avLst/>
              <a:gdLst>
                <a:gd name="G0" fmla="*/ 85 85 1"/>
                <a:gd name="G1" fmla="*/ G0 1 85"/>
                <a:gd name="G2" fmla="*/ 311 313 1"/>
                <a:gd name="G3" fmla="*/ G2 1 313"/>
                <a:gd name="G4" fmla="*/ 81 85 1"/>
                <a:gd name="G5" fmla="*/ G4 1 85"/>
                <a:gd name="G6" fmla="*/ 313 313 1"/>
                <a:gd name="G7" fmla="*/ G6 1 313"/>
                <a:gd name="G8" fmla="*/ 1 0 0"/>
                <a:gd name="G9" fmla="*/ G8 85 1"/>
                <a:gd name="G10" fmla="*/ G9 1 85"/>
                <a:gd name="G11" fmla="*/ 1 0 0"/>
                <a:gd name="G12" fmla="*/ G11 313 1"/>
                <a:gd name="G13" fmla="*/ G12 1 313"/>
                <a:gd name="G14" fmla="*/ 2 85 1"/>
                <a:gd name="G15" fmla="*/ G14 1 85"/>
                <a:gd name="G16" fmla="*/ 1 0 0"/>
                <a:gd name="G17" fmla="*/ G16 313 1"/>
                <a:gd name="G18" fmla="*/ G17 1 313"/>
                <a:gd name="G19" fmla="*/ 85 85 1"/>
                <a:gd name="G20" fmla="*/ G19 1 85"/>
                <a:gd name="G21" fmla="*/ 311 313 1"/>
                <a:gd name="G22" fmla="*/ G21 1 313"/>
                <a:gd name="G23" fmla="+- 85 0 0"/>
                <a:gd name="G24" fmla="+- 313 0 0"/>
                <a:gd name="T0" fmla="*/ 85 w 85"/>
                <a:gd name="T1" fmla="*/ 311 h 313"/>
                <a:gd name="T2" fmla="*/ 81 w 85"/>
                <a:gd name="T3" fmla="*/ 313 h 313"/>
                <a:gd name="T4" fmla="*/ 0 w 85"/>
                <a:gd name="T5" fmla="*/ 0 h 313"/>
                <a:gd name="T6" fmla="*/ 2 w 85"/>
                <a:gd name="T7" fmla="*/ 0 h 313"/>
                <a:gd name="T8" fmla="*/ 85 w 85"/>
                <a:gd name="T9" fmla="*/ 311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313">
                  <a:moveTo>
                    <a:pt x="85" y="311"/>
                  </a:moveTo>
                  <a:lnTo>
                    <a:pt x="81" y="313"/>
                  </a:lnTo>
                  <a:lnTo>
                    <a:pt x="0" y="0"/>
                  </a:lnTo>
                  <a:lnTo>
                    <a:pt x="2" y="0"/>
                  </a:lnTo>
                  <a:lnTo>
                    <a:pt x="85" y="31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60" name="Freeform 116"/>
            <p:cNvSpPr>
              <a:spLocks noChangeArrowheads="1"/>
            </p:cNvSpPr>
            <p:nvPr/>
          </p:nvSpPr>
          <p:spPr bwMode="auto">
            <a:xfrm>
              <a:off x="2150" y="1862"/>
              <a:ext cx="341" cy="34"/>
            </a:xfrm>
            <a:custGeom>
              <a:avLst/>
              <a:gdLst>
                <a:gd name="G0" fmla="*/ 166 166 1"/>
                <a:gd name="G1" fmla="*/ G0 1 166"/>
                <a:gd name="G2" fmla="*/ 17 17 1"/>
                <a:gd name="G3" fmla="*/ G2 1 17"/>
                <a:gd name="G4" fmla="*/ 1 0 0"/>
                <a:gd name="G5" fmla="*/ G4 166 1"/>
                <a:gd name="G6" fmla="*/ G5 1 166"/>
                <a:gd name="G7" fmla="*/ 5 17 1"/>
                <a:gd name="G8" fmla="*/ G7 1 17"/>
                <a:gd name="G9" fmla="*/ 1 0 0"/>
                <a:gd name="G10" fmla="*/ G9 166 1"/>
                <a:gd name="G11" fmla="*/ G10 1 166"/>
                <a:gd name="G12" fmla="*/ 1 0 0"/>
                <a:gd name="G13" fmla="*/ G12 17 1"/>
                <a:gd name="G14" fmla="*/ G13 1 17"/>
                <a:gd name="G15" fmla="*/ 166 166 1"/>
                <a:gd name="G16" fmla="*/ G15 1 166"/>
                <a:gd name="G17" fmla="*/ 14 17 1"/>
                <a:gd name="G18" fmla="*/ G17 1 17"/>
                <a:gd name="G19" fmla="*/ 166 166 1"/>
                <a:gd name="G20" fmla="*/ G19 1 166"/>
                <a:gd name="G21" fmla="*/ 17 17 1"/>
                <a:gd name="G22" fmla="*/ G21 1 17"/>
                <a:gd name="G23" fmla="+- 166 0 0"/>
                <a:gd name="G24" fmla="+- 17 0 0"/>
                <a:gd name="T0" fmla="*/ 166 w 166"/>
                <a:gd name="T1" fmla="*/ 17 h 17"/>
                <a:gd name="T2" fmla="*/ 0 w 166"/>
                <a:gd name="T3" fmla="*/ 5 h 17"/>
                <a:gd name="T4" fmla="*/ 0 w 166"/>
                <a:gd name="T5" fmla="*/ 0 h 17"/>
                <a:gd name="T6" fmla="*/ 166 w 166"/>
                <a:gd name="T7" fmla="*/ 14 h 17"/>
                <a:gd name="T8" fmla="*/ 166 w 166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7">
                  <a:moveTo>
                    <a:pt x="166" y="17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166" y="14"/>
                  </a:lnTo>
                  <a:lnTo>
                    <a:pt x="166" y="1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61" name="Freeform 117"/>
            <p:cNvSpPr>
              <a:spLocks noChangeArrowheads="1"/>
            </p:cNvSpPr>
            <p:nvPr/>
          </p:nvSpPr>
          <p:spPr bwMode="auto">
            <a:xfrm>
              <a:off x="2438" y="1172"/>
              <a:ext cx="718" cy="52"/>
            </a:xfrm>
            <a:custGeom>
              <a:avLst/>
              <a:gdLst>
                <a:gd name="G0" fmla="*/ 349 349 1"/>
                <a:gd name="G1" fmla="*/ G0 1 349"/>
                <a:gd name="G2" fmla="*/ 3 26 1"/>
                <a:gd name="G3" fmla="*/ G2 1 26"/>
                <a:gd name="G4" fmla="*/ 1 0 0"/>
                <a:gd name="G5" fmla="*/ G4 349 1"/>
                <a:gd name="G6" fmla="*/ G5 1 349"/>
                <a:gd name="G7" fmla="*/ 26 26 1"/>
                <a:gd name="G8" fmla="*/ G7 1 26"/>
                <a:gd name="G9" fmla="*/ 1 0 0"/>
                <a:gd name="G10" fmla="*/ G9 349 1"/>
                <a:gd name="G11" fmla="*/ G10 1 349"/>
                <a:gd name="G12" fmla="*/ 24 26 1"/>
                <a:gd name="G13" fmla="*/ G12 1 26"/>
                <a:gd name="G14" fmla="*/ 349 349 1"/>
                <a:gd name="G15" fmla="*/ G14 1 349"/>
                <a:gd name="G16" fmla="*/ 1 0 0"/>
                <a:gd name="G17" fmla="*/ G16 26 1"/>
                <a:gd name="G18" fmla="*/ G17 1 26"/>
                <a:gd name="G19" fmla="*/ 349 349 1"/>
                <a:gd name="G20" fmla="*/ G19 1 349"/>
                <a:gd name="G21" fmla="*/ 3 26 1"/>
                <a:gd name="G22" fmla="*/ G21 1 26"/>
                <a:gd name="G23" fmla="+- 349 0 0"/>
                <a:gd name="G24" fmla="+- 26 0 0"/>
                <a:gd name="T0" fmla="*/ 349 w 349"/>
                <a:gd name="T1" fmla="*/ 3 h 26"/>
                <a:gd name="T2" fmla="*/ 0 w 349"/>
                <a:gd name="T3" fmla="*/ 26 h 26"/>
                <a:gd name="T4" fmla="*/ 0 w 349"/>
                <a:gd name="T5" fmla="*/ 24 h 26"/>
                <a:gd name="T6" fmla="*/ 349 w 349"/>
                <a:gd name="T7" fmla="*/ 0 h 26"/>
                <a:gd name="T8" fmla="*/ 349 w 349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26">
                  <a:moveTo>
                    <a:pt x="349" y="3"/>
                  </a:moveTo>
                  <a:lnTo>
                    <a:pt x="0" y="26"/>
                  </a:lnTo>
                  <a:lnTo>
                    <a:pt x="0" y="24"/>
                  </a:lnTo>
                  <a:lnTo>
                    <a:pt x="349" y="0"/>
                  </a:lnTo>
                  <a:lnTo>
                    <a:pt x="349" y="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62" name="Freeform 118"/>
            <p:cNvSpPr>
              <a:spLocks noChangeArrowheads="1"/>
            </p:cNvSpPr>
            <p:nvPr/>
          </p:nvSpPr>
          <p:spPr bwMode="auto">
            <a:xfrm>
              <a:off x="2883" y="1172"/>
              <a:ext cx="277" cy="518"/>
            </a:xfrm>
            <a:custGeom>
              <a:avLst/>
              <a:gdLst>
                <a:gd name="G0" fmla="*/ 2 135 1"/>
                <a:gd name="G1" fmla="*/ G0 1 135"/>
                <a:gd name="G2" fmla="*/ 252 252 1"/>
                <a:gd name="G3" fmla="*/ G2 1 252"/>
                <a:gd name="G4" fmla="*/ 1 0 0"/>
                <a:gd name="G5" fmla="*/ G4 135 1"/>
                <a:gd name="G6" fmla="*/ G5 1 135"/>
                <a:gd name="G7" fmla="*/ 250 252 1"/>
                <a:gd name="G8" fmla="*/ G7 1 252"/>
                <a:gd name="G9" fmla="*/ 133 135 1"/>
                <a:gd name="G10" fmla="*/ G9 1 135"/>
                <a:gd name="G11" fmla="*/ 1 0 0"/>
                <a:gd name="G12" fmla="*/ G11 252 1"/>
                <a:gd name="G13" fmla="*/ G12 1 252"/>
                <a:gd name="G14" fmla="*/ 135 135 1"/>
                <a:gd name="G15" fmla="*/ G14 1 135"/>
                <a:gd name="G16" fmla="*/ 3 252 1"/>
                <a:gd name="G17" fmla="*/ G16 1 252"/>
                <a:gd name="G18" fmla="*/ 2 135 1"/>
                <a:gd name="G19" fmla="*/ G18 1 135"/>
                <a:gd name="G20" fmla="*/ 252 252 1"/>
                <a:gd name="G21" fmla="*/ G20 1 252"/>
                <a:gd name="G22" fmla="+- 135 0 0"/>
                <a:gd name="G23" fmla="+- 252 0 0"/>
                <a:gd name="T0" fmla="*/ 2 w 135"/>
                <a:gd name="T1" fmla="*/ 252 h 252"/>
                <a:gd name="T2" fmla="*/ 0 w 135"/>
                <a:gd name="T3" fmla="*/ 250 h 252"/>
                <a:gd name="T4" fmla="*/ 133 w 135"/>
                <a:gd name="T5" fmla="*/ 0 h 252"/>
                <a:gd name="T6" fmla="*/ 135 w 135"/>
                <a:gd name="T7" fmla="*/ 3 h 252"/>
                <a:gd name="T8" fmla="*/ 2 w 135"/>
                <a:gd name="T9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52">
                  <a:moveTo>
                    <a:pt x="2" y="252"/>
                  </a:moveTo>
                  <a:lnTo>
                    <a:pt x="0" y="250"/>
                  </a:lnTo>
                  <a:lnTo>
                    <a:pt x="133" y="0"/>
                  </a:lnTo>
                  <a:lnTo>
                    <a:pt x="135" y="3"/>
                  </a:lnTo>
                  <a:lnTo>
                    <a:pt x="2" y="25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63" name="Freeform 119"/>
            <p:cNvSpPr>
              <a:spLocks noChangeArrowheads="1"/>
            </p:cNvSpPr>
            <p:nvPr/>
          </p:nvSpPr>
          <p:spPr bwMode="auto">
            <a:xfrm>
              <a:off x="3176" y="1172"/>
              <a:ext cx="646" cy="679"/>
            </a:xfrm>
            <a:custGeom>
              <a:avLst/>
              <a:gdLst>
                <a:gd name="G0" fmla="*/ 312 314 1"/>
                <a:gd name="G1" fmla="*/ G0 1 314"/>
                <a:gd name="G2" fmla="*/ 330 330 1"/>
                <a:gd name="G3" fmla="*/ G2 1 330"/>
                <a:gd name="G4" fmla="*/ 1 0 0"/>
                <a:gd name="G5" fmla="*/ G4 314 1"/>
                <a:gd name="G6" fmla="*/ G5 1 314"/>
                <a:gd name="G7" fmla="*/ 3 330 1"/>
                <a:gd name="G8" fmla="*/ G7 1 330"/>
                <a:gd name="G9" fmla="*/ 1 0 0"/>
                <a:gd name="G10" fmla="*/ G9 314 1"/>
                <a:gd name="G11" fmla="*/ G10 1 314"/>
                <a:gd name="G12" fmla="*/ 1 0 0"/>
                <a:gd name="G13" fmla="*/ G12 330 1"/>
                <a:gd name="G14" fmla="*/ G13 1 330"/>
                <a:gd name="G15" fmla="*/ 314 314 1"/>
                <a:gd name="G16" fmla="*/ G15 1 314"/>
                <a:gd name="G17" fmla="*/ 328 330 1"/>
                <a:gd name="G18" fmla="*/ G17 1 330"/>
                <a:gd name="G19" fmla="*/ 312 314 1"/>
                <a:gd name="G20" fmla="*/ G19 1 314"/>
                <a:gd name="G21" fmla="*/ 330 330 1"/>
                <a:gd name="G22" fmla="*/ G21 1 330"/>
                <a:gd name="G23" fmla="+- 314 0 0"/>
                <a:gd name="G24" fmla="+- 330 0 0"/>
                <a:gd name="T0" fmla="*/ 312 w 314"/>
                <a:gd name="T1" fmla="*/ 330 h 330"/>
                <a:gd name="T2" fmla="*/ 0 w 314"/>
                <a:gd name="T3" fmla="*/ 3 h 330"/>
                <a:gd name="T4" fmla="*/ 0 w 314"/>
                <a:gd name="T5" fmla="*/ 0 h 330"/>
                <a:gd name="T6" fmla="*/ 314 w 314"/>
                <a:gd name="T7" fmla="*/ 328 h 330"/>
                <a:gd name="T8" fmla="*/ 312 w 314"/>
                <a:gd name="T9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330">
                  <a:moveTo>
                    <a:pt x="312" y="33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314" y="328"/>
                  </a:lnTo>
                  <a:lnTo>
                    <a:pt x="312" y="3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64" name="Freeform 120"/>
            <p:cNvSpPr>
              <a:spLocks noChangeArrowheads="1"/>
            </p:cNvSpPr>
            <p:nvPr/>
          </p:nvSpPr>
          <p:spPr bwMode="auto">
            <a:xfrm>
              <a:off x="3172" y="1178"/>
              <a:ext cx="209" cy="893"/>
            </a:xfrm>
            <a:custGeom>
              <a:avLst/>
              <a:gdLst>
                <a:gd name="G0" fmla="*/ 102 102 1"/>
                <a:gd name="G1" fmla="*/ G0 1 102"/>
                <a:gd name="G2" fmla="*/ 434 434 1"/>
                <a:gd name="G3" fmla="*/ G2 1 434"/>
                <a:gd name="G4" fmla="*/ 97 102 1"/>
                <a:gd name="G5" fmla="*/ G4 1 102"/>
                <a:gd name="G6" fmla="*/ 434 434 1"/>
                <a:gd name="G7" fmla="*/ G6 1 434"/>
                <a:gd name="G8" fmla="*/ 1 0 0"/>
                <a:gd name="G9" fmla="*/ G8 102 1"/>
                <a:gd name="G10" fmla="*/ G9 1 102"/>
                <a:gd name="G11" fmla="*/ 1 0 0"/>
                <a:gd name="G12" fmla="*/ G11 434 1"/>
                <a:gd name="G13" fmla="*/ G12 1 434"/>
                <a:gd name="G14" fmla="*/ 5 102 1"/>
                <a:gd name="G15" fmla="*/ G14 1 102"/>
                <a:gd name="G16" fmla="*/ 1 0 0"/>
                <a:gd name="G17" fmla="*/ G16 434 1"/>
                <a:gd name="G18" fmla="*/ G17 1 434"/>
                <a:gd name="G19" fmla="*/ 102 102 1"/>
                <a:gd name="G20" fmla="*/ G19 1 102"/>
                <a:gd name="G21" fmla="*/ 434 434 1"/>
                <a:gd name="G22" fmla="*/ G21 1 434"/>
                <a:gd name="G23" fmla="+- 102 0 0"/>
                <a:gd name="G24" fmla="+- 434 0 0"/>
                <a:gd name="T0" fmla="*/ 102 w 102"/>
                <a:gd name="T1" fmla="*/ 434 h 434"/>
                <a:gd name="T2" fmla="*/ 97 w 102"/>
                <a:gd name="T3" fmla="*/ 434 h 434"/>
                <a:gd name="T4" fmla="*/ 0 w 102"/>
                <a:gd name="T5" fmla="*/ 0 h 434"/>
                <a:gd name="T6" fmla="*/ 5 w 102"/>
                <a:gd name="T7" fmla="*/ 0 h 434"/>
                <a:gd name="T8" fmla="*/ 102 w 102"/>
                <a:gd name="T9" fmla="*/ 43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434">
                  <a:moveTo>
                    <a:pt x="102" y="434"/>
                  </a:moveTo>
                  <a:lnTo>
                    <a:pt x="97" y="434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2" y="43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65" name="Freeform 121"/>
            <p:cNvSpPr>
              <a:spLocks noChangeArrowheads="1"/>
            </p:cNvSpPr>
            <p:nvPr/>
          </p:nvSpPr>
          <p:spPr bwMode="auto">
            <a:xfrm>
              <a:off x="2492" y="1891"/>
              <a:ext cx="565" cy="380"/>
            </a:xfrm>
            <a:custGeom>
              <a:avLst/>
              <a:gdLst>
                <a:gd name="G0" fmla="*/ 273 275 1"/>
                <a:gd name="G1" fmla="*/ G0 1 275"/>
                <a:gd name="G2" fmla="*/ 185 185 1"/>
                <a:gd name="G3" fmla="*/ G2 1 185"/>
                <a:gd name="G4" fmla="*/ 1 0 0"/>
                <a:gd name="G5" fmla="*/ G4 275 1"/>
                <a:gd name="G6" fmla="*/ G5 1 275"/>
                <a:gd name="G7" fmla="*/ 3 185 1"/>
                <a:gd name="G8" fmla="*/ G7 1 185"/>
                <a:gd name="G9" fmla="*/ 1 0 0"/>
                <a:gd name="G10" fmla="*/ G9 275 1"/>
                <a:gd name="G11" fmla="*/ G10 1 275"/>
                <a:gd name="G12" fmla="*/ 1 0 0"/>
                <a:gd name="G13" fmla="*/ G12 185 1"/>
                <a:gd name="G14" fmla="*/ G13 1 185"/>
                <a:gd name="G15" fmla="*/ 275 275 1"/>
                <a:gd name="G16" fmla="*/ G15 1 275"/>
                <a:gd name="G17" fmla="*/ 183 185 1"/>
                <a:gd name="G18" fmla="*/ G17 1 185"/>
                <a:gd name="G19" fmla="*/ 273 275 1"/>
                <a:gd name="G20" fmla="*/ G19 1 275"/>
                <a:gd name="G21" fmla="*/ 185 185 1"/>
                <a:gd name="G22" fmla="*/ G21 1 185"/>
                <a:gd name="G23" fmla="+- 275 0 0"/>
                <a:gd name="G24" fmla="+- 185 0 0"/>
                <a:gd name="T0" fmla="*/ 273 w 275"/>
                <a:gd name="T1" fmla="*/ 185 h 185"/>
                <a:gd name="T2" fmla="*/ 0 w 275"/>
                <a:gd name="T3" fmla="*/ 3 h 185"/>
                <a:gd name="T4" fmla="*/ 0 w 275"/>
                <a:gd name="T5" fmla="*/ 0 h 185"/>
                <a:gd name="T6" fmla="*/ 275 w 275"/>
                <a:gd name="T7" fmla="*/ 183 h 185"/>
                <a:gd name="T8" fmla="*/ 273 w 275"/>
                <a:gd name="T9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85">
                  <a:moveTo>
                    <a:pt x="273" y="18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75" y="183"/>
                  </a:lnTo>
                  <a:lnTo>
                    <a:pt x="273" y="18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</p:grpSp>
      <p:pic>
        <p:nvPicPr>
          <p:cNvPr id="4" name="Bild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73"/>
          <a:stretch/>
        </p:blipFill>
        <p:spPr>
          <a:xfrm>
            <a:off x="383784" y="292759"/>
            <a:ext cx="8672739" cy="1192025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287711"/>
            <a:ext cx="4569377" cy="3300717"/>
          </a:xfrm>
          <a:prstGeom prst="rect">
            <a:avLst/>
          </a:prstGeom>
        </p:spPr>
      </p:pic>
      <p:pic>
        <p:nvPicPr>
          <p:cNvPr id="127" name="Bild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90521"/>
            <a:ext cx="4140075" cy="2990607"/>
          </a:xfrm>
          <a:prstGeom prst="rect">
            <a:avLst/>
          </a:prstGeom>
        </p:spPr>
      </p:pic>
      <p:sp>
        <p:nvSpPr>
          <p:cNvPr id="128" name="Textfeld 127"/>
          <p:cNvSpPr txBox="1"/>
          <p:nvPr/>
        </p:nvSpPr>
        <p:spPr>
          <a:xfrm>
            <a:off x="971600" y="1476073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FRANZÖSISCH</a:t>
            </a:r>
            <a:endParaRPr lang="fr-FR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Textfeld 128"/>
          <p:cNvSpPr txBox="1"/>
          <p:nvPr/>
        </p:nvSpPr>
        <p:spPr>
          <a:xfrm>
            <a:off x="179512" y="6546894"/>
            <a:ext cx="9361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latin typeface="Arial" pitchFamily="34" charset="0"/>
                <a:cs typeface="Arial" pitchFamily="34" charset="0"/>
              </a:rPr>
              <a:t>Seite 5/10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16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98" y="250686"/>
            <a:ext cx="8645582" cy="624518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82301"/>
            <a:ext cx="1342685" cy="868115"/>
          </a:xfrm>
          <a:prstGeom prst="rect">
            <a:avLst/>
          </a:prstGeom>
        </p:spPr>
      </p:pic>
      <p:pic>
        <p:nvPicPr>
          <p:cNvPr id="25" name="Bild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27" t="14538" r="2272" b="47122"/>
          <a:stretch/>
        </p:blipFill>
        <p:spPr>
          <a:xfrm>
            <a:off x="728844" y="2386598"/>
            <a:ext cx="1965245" cy="1058863"/>
          </a:xfrm>
          <a:prstGeom prst="rect">
            <a:avLst/>
          </a:prstGeom>
        </p:spPr>
      </p:pic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317669" y="4794432"/>
            <a:ext cx="2526139" cy="261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1200" dirty="0">
                <a:solidFill>
                  <a:srgbClr val="00305C"/>
                </a:solidFill>
                <a:latin typeface="Arial" pitchFamily="34" charset="0"/>
                <a:ea typeface="Source Sans Pro Black" charset="0"/>
                <a:cs typeface="Arial" pitchFamily="34" charset="0"/>
              </a:rPr>
              <a:t>► Brigitte-</a:t>
            </a:r>
            <a:r>
              <a:rPr lang="de-DE" altLang="x-none" sz="1200" dirty="0" err="1">
                <a:solidFill>
                  <a:srgbClr val="00305C"/>
                </a:solidFill>
                <a:latin typeface="Arial" pitchFamily="34" charset="0"/>
                <a:ea typeface="Source Sans Pro Black" charset="0"/>
                <a:cs typeface="Arial" pitchFamily="34" charset="0"/>
              </a:rPr>
              <a:t>Sauzay</a:t>
            </a:r>
            <a:r>
              <a:rPr lang="de-DE" altLang="x-none" sz="1200" dirty="0">
                <a:solidFill>
                  <a:srgbClr val="00305C"/>
                </a:solidFill>
                <a:latin typeface="Arial" pitchFamily="34" charset="0"/>
                <a:ea typeface="Source Sans Pro Black" charset="0"/>
                <a:cs typeface="Arial" pitchFamily="34" charset="0"/>
              </a:rPr>
              <a:t> Austausch</a:t>
            </a:r>
          </a:p>
        </p:txBody>
      </p:sp>
      <p:pic>
        <p:nvPicPr>
          <p:cNvPr id="30" name="Bild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18"/>
          <a:stretch/>
        </p:blipFill>
        <p:spPr>
          <a:xfrm>
            <a:off x="26910" y="-315416"/>
            <a:ext cx="5644498" cy="2160240"/>
          </a:xfrm>
          <a:prstGeom prst="rect">
            <a:avLst/>
          </a:prstGeom>
        </p:spPr>
      </p:pic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465733" y="1412776"/>
            <a:ext cx="8410345" cy="563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2400" b="1" dirty="0">
                <a:solidFill>
                  <a:srgbClr val="00305C"/>
                </a:solidFill>
                <a:latin typeface="Arial" pitchFamily="34" charset="0"/>
                <a:ea typeface="Source Sans Pro Black" charset="0"/>
                <a:cs typeface="Arial" pitchFamily="34" charset="0"/>
              </a:rPr>
              <a:t>Eine vielfältige Austausch- und Begegnungsmöglichkeit</a:t>
            </a: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586520"/>
            <a:ext cx="1080120" cy="765085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564" y="2882790"/>
            <a:ext cx="2067688" cy="687506"/>
          </a:xfrm>
          <a:prstGeom prst="rect">
            <a:avLst/>
          </a:prstGeom>
        </p:spPr>
      </p:pic>
      <p:pic>
        <p:nvPicPr>
          <p:cNvPr id="21" name="Bild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184" y="1591008"/>
            <a:ext cx="3264408" cy="529437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446" y="5700811"/>
            <a:ext cx="2282442" cy="680517"/>
          </a:xfrm>
          <a:prstGeom prst="rect">
            <a:avLst/>
          </a:prstGeom>
        </p:spPr>
      </p:pic>
      <p:sp>
        <p:nvSpPr>
          <p:cNvPr id="32" name="Ellipse 31"/>
          <p:cNvSpPr/>
          <p:nvPr/>
        </p:nvSpPr>
        <p:spPr bwMode="auto">
          <a:xfrm>
            <a:off x="2573806" y="4239761"/>
            <a:ext cx="1494138" cy="1493495"/>
          </a:xfrm>
          <a:prstGeom prst="ellipse">
            <a:avLst/>
          </a:prstGeom>
          <a:solidFill>
            <a:srgbClr val="008080">
              <a:alpha val="60392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fr-FR" sz="1800" b="1" i="0" u="none" strike="noStrike" cap="none" normalizeH="0" baseline="0" dirty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34" name="Ellipse 33"/>
          <p:cNvSpPr/>
          <p:nvPr/>
        </p:nvSpPr>
        <p:spPr bwMode="auto">
          <a:xfrm>
            <a:off x="3173003" y="3271378"/>
            <a:ext cx="1494138" cy="1493495"/>
          </a:xfrm>
          <a:prstGeom prst="ellipse">
            <a:avLst/>
          </a:prstGeom>
          <a:solidFill>
            <a:srgbClr val="008080">
              <a:alpha val="60392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35" name="Ellipse 34"/>
          <p:cNvSpPr/>
          <p:nvPr/>
        </p:nvSpPr>
        <p:spPr bwMode="auto">
          <a:xfrm>
            <a:off x="1958582" y="3282264"/>
            <a:ext cx="1494138" cy="1493495"/>
          </a:xfrm>
          <a:prstGeom prst="ellipse">
            <a:avLst/>
          </a:prstGeom>
          <a:solidFill>
            <a:srgbClr val="008080">
              <a:alpha val="60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2123728" y="3858328"/>
            <a:ext cx="10246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x-none" sz="1600" b="1" dirty="0">
                <a:solidFill>
                  <a:schemeClr val="bg1"/>
                </a:solidFill>
                <a:latin typeface="Arial" pitchFamily="34" charset="0"/>
                <a:ea typeface="Source Sans Pro Black" charset="0"/>
                <a:cs typeface="Arial" pitchFamily="34" charset="0"/>
              </a:rPr>
              <a:t>LERNEN</a:t>
            </a:r>
            <a:endParaRPr lang="fr-F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3275856" y="3861048"/>
            <a:ext cx="13660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x-none" sz="1600" b="1" dirty="0">
                <a:solidFill>
                  <a:schemeClr val="bg1"/>
                </a:solidFill>
                <a:latin typeface="Arial" pitchFamily="34" charset="0"/>
                <a:ea typeface="Source Sans Pro Black" charset="0"/>
                <a:cs typeface="Arial" pitchFamily="34" charset="0"/>
              </a:rPr>
              <a:t>STUDIEREN</a:t>
            </a:r>
            <a:endParaRPr lang="fr-F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456779" y="4655458"/>
            <a:ext cx="17281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1600" b="1" dirty="0">
                <a:solidFill>
                  <a:schemeClr val="bg1"/>
                </a:solidFill>
                <a:latin typeface="Source Sans Pro Black" charset="0"/>
                <a:ea typeface="Source Sans Pro Black" charset="0"/>
                <a:cs typeface="Source Sans Pro Black" charset="0"/>
              </a:rPr>
              <a:t>ARBEITEN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1600" b="1" dirty="0">
                <a:solidFill>
                  <a:schemeClr val="bg1"/>
                </a:solidFill>
                <a:latin typeface="Source Sans Pro Black" charset="0"/>
                <a:ea typeface="Source Sans Pro Black" charset="0"/>
                <a:cs typeface="Source Sans Pro Black" charset="0"/>
              </a:rPr>
              <a:t>&amp;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1600" b="1" dirty="0">
                <a:solidFill>
                  <a:schemeClr val="bg1"/>
                </a:solidFill>
                <a:latin typeface="Arial" pitchFamily="34" charset="0"/>
                <a:ea typeface="Source Sans Pro Black" charset="0"/>
                <a:cs typeface="Arial" pitchFamily="34" charset="0"/>
              </a:rPr>
              <a:t>FORSCHEN</a:t>
            </a:r>
          </a:p>
        </p:txBody>
      </p:sp>
      <p:pic>
        <p:nvPicPr>
          <p:cNvPr id="28" name="Grafik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886209"/>
            <a:ext cx="2016224" cy="982951"/>
          </a:xfrm>
          <a:prstGeom prst="rect">
            <a:avLst/>
          </a:prstGeom>
        </p:spPr>
      </p:pic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323528" y="5037124"/>
            <a:ext cx="2526139" cy="261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1200" dirty="0">
                <a:solidFill>
                  <a:srgbClr val="00305C"/>
                </a:solidFill>
                <a:latin typeface="Arial" pitchFamily="34" charset="0"/>
                <a:ea typeface="Source Sans Pro Black" charset="0"/>
                <a:cs typeface="Arial" pitchFamily="34" charset="0"/>
              </a:rPr>
              <a:t>► Voltaire Programm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467544" y="1897668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2F4B59"/>
                </a:solidFill>
                <a:latin typeface="Arial" pitchFamily="34" charset="0"/>
                <a:cs typeface="Arial" pitchFamily="34" charset="0"/>
              </a:rPr>
              <a:t>Frankreich-Deutschland: Jedes Jahr  nutzen Tausende von Jugendlichen die Chance, dank einem einzigartigen Netz den Nachbarn und die frankophonen Länder kennenzulernen. 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179512" y="6546894"/>
            <a:ext cx="9361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latin typeface="Arial" pitchFamily="34" charset="0"/>
                <a:cs typeface="Arial" pitchFamily="34" charset="0"/>
              </a:rPr>
              <a:t>Seite 6/10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78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Bild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32" t="1" b="-200"/>
          <a:stretch/>
        </p:blipFill>
        <p:spPr>
          <a:xfrm>
            <a:off x="5941312" y="285346"/>
            <a:ext cx="3258683" cy="6261548"/>
          </a:xfrm>
          <a:prstGeom prst="rect">
            <a:avLst/>
          </a:prstGeom>
        </p:spPr>
      </p:pic>
      <p:pic>
        <p:nvPicPr>
          <p:cNvPr id="17" name="Bild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8" r="41904" b="61841"/>
          <a:stretch/>
        </p:blipFill>
        <p:spPr>
          <a:xfrm>
            <a:off x="306259" y="404664"/>
            <a:ext cx="5020101" cy="2150379"/>
          </a:xfrm>
          <a:prstGeom prst="rect">
            <a:avLst/>
          </a:prstGeom>
          <a:effectLst/>
        </p:spPr>
      </p:pic>
      <p:sp>
        <p:nvSpPr>
          <p:cNvPr id="13" name="Textfeld 12"/>
          <p:cNvSpPr txBox="1"/>
          <p:nvPr/>
        </p:nvSpPr>
        <p:spPr>
          <a:xfrm>
            <a:off x="179512" y="6546894"/>
            <a:ext cx="9361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latin typeface="Arial" pitchFamily="34" charset="0"/>
                <a:cs typeface="Arial" pitchFamily="34" charset="0"/>
              </a:rPr>
              <a:t>Seite 7/10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355976" y="6093296"/>
            <a:ext cx="4248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i="1" dirty="0">
                <a:latin typeface="Arial" pitchFamily="34" charset="0"/>
                <a:cs typeface="Arial" pitchFamily="34" charset="0"/>
              </a:rPr>
              <a:t>*Quelle: Staatsinstitut für Schulqualität und Bildungsforschung München</a:t>
            </a:r>
          </a:p>
        </p:txBody>
      </p:sp>
      <p:sp>
        <p:nvSpPr>
          <p:cNvPr id="18" name="Rechteck 17"/>
          <p:cNvSpPr/>
          <p:nvPr/>
        </p:nvSpPr>
        <p:spPr>
          <a:xfrm>
            <a:off x="899592" y="692696"/>
            <a:ext cx="31486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dirty="0">
                <a:solidFill>
                  <a:schemeClr val="bg1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FRANZÖSISCH</a:t>
            </a:r>
          </a:p>
        </p:txBody>
      </p:sp>
      <p:pic>
        <p:nvPicPr>
          <p:cNvPr id="29" name="Bild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3974">
            <a:off x="7186694" y="2920309"/>
            <a:ext cx="1703217" cy="1230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Bild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0550">
            <a:off x="6653067" y="898322"/>
            <a:ext cx="2064663" cy="1491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hteck 11"/>
          <p:cNvSpPr/>
          <p:nvPr/>
        </p:nvSpPr>
        <p:spPr>
          <a:xfrm>
            <a:off x="4139952" y="2584936"/>
            <a:ext cx="31683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Über </a:t>
            </a:r>
            <a:r>
              <a:rPr lang="de-DE" b="1" dirty="0">
                <a:solidFill>
                  <a:schemeClr val="accent6">
                    <a:lumMod val="50000"/>
                  </a:schemeClr>
                </a:solidFill>
              </a:rPr>
              <a:t>32.000</a:t>
            </a:r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b="1" dirty="0">
                <a:solidFill>
                  <a:schemeClr val="accent6">
                    <a:lumMod val="50000"/>
                  </a:schemeClr>
                </a:solidFill>
              </a:rPr>
              <a:t>Realschüler</a:t>
            </a:r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 lernen derzeit die französische Sprache an </a:t>
            </a:r>
          </a:p>
          <a:p>
            <a:r>
              <a:rPr lang="de-DE" b="1" dirty="0">
                <a:solidFill>
                  <a:schemeClr val="accent6">
                    <a:lumMod val="50000"/>
                  </a:schemeClr>
                </a:solidFill>
              </a:rPr>
              <a:t>336 Realschulen </a:t>
            </a:r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in Bayern.</a:t>
            </a:r>
          </a:p>
          <a:p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Mit den vier Jahren Französischunterricht können Sie nach der Realschule über die </a:t>
            </a:r>
          </a:p>
          <a:p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Fach-/Berufsoberschule </a:t>
            </a:r>
          </a:p>
          <a:p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oder das Gymnasium die </a:t>
            </a:r>
            <a:r>
              <a:rPr lang="de-DE" b="1" dirty="0">
                <a:solidFill>
                  <a:schemeClr val="accent6">
                    <a:lumMod val="50000"/>
                  </a:schemeClr>
                </a:solidFill>
              </a:rPr>
              <a:t>Allgemeine Hochschulreife</a:t>
            </a:r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 erlangen. </a:t>
            </a: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755576" y="155679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 DER BAYERISCHE REALSCHULE</a:t>
            </a:r>
            <a:endParaRPr lang="fr-F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16" y="2421320"/>
            <a:ext cx="3748336" cy="38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88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60648"/>
            <a:ext cx="8503394" cy="6223229"/>
          </a:xfrm>
          <a:prstGeom prst="rect">
            <a:avLst/>
          </a:prstGeom>
        </p:spPr>
      </p:pic>
      <p:pic>
        <p:nvPicPr>
          <p:cNvPr id="29" name="Bild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32" b="64237"/>
          <a:stretch/>
        </p:blipFill>
        <p:spPr>
          <a:xfrm>
            <a:off x="6228184" y="276494"/>
            <a:ext cx="3258683" cy="2230235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27584" y="815859"/>
            <a:ext cx="6192688" cy="95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de-DE" sz="3000" b="1" dirty="0">
                <a:solidFill>
                  <a:schemeClr val="bg1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DAS DELF SCOLAIRE</a:t>
            </a:r>
          </a:p>
          <a:p>
            <a:endParaRPr lang="de-DE" sz="3000" b="1" dirty="0">
              <a:solidFill>
                <a:schemeClr val="bg1"/>
              </a:solidFill>
              <a:latin typeface="Arial" pitchFamily="34" charset="0"/>
              <a:ea typeface="Source Sans Pro" charset="0"/>
              <a:cs typeface="Arial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79512" y="6546894"/>
            <a:ext cx="9361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latin typeface="Arial" pitchFamily="34" charset="0"/>
                <a:cs typeface="Arial" pitchFamily="34" charset="0"/>
              </a:rPr>
              <a:t>Seite 8/10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B0C27221-827A-814C-8F27-C37BCA786BE9}"/>
              </a:ext>
            </a:extLst>
          </p:cNvPr>
          <p:cNvSpPr txBox="1"/>
          <p:nvPr/>
        </p:nvSpPr>
        <p:spPr>
          <a:xfrm>
            <a:off x="827584" y="2276872"/>
            <a:ext cx="756084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Seit 2006 ist </a:t>
            </a:r>
            <a:r>
              <a:rPr lang="de-DE" sz="1400" b="1" dirty="0">
                <a:solidFill>
                  <a:schemeClr val="bg1"/>
                </a:solidFill>
              </a:rPr>
              <a:t>das internationale Sprachzertifikat </a:t>
            </a:r>
            <a:r>
              <a:rPr lang="de-DE" sz="1400" b="1" i="1" dirty="0">
                <a:solidFill>
                  <a:schemeClr val="bg1"/>
                </a:solidFill>
              </a:rPr>
              <a:t>Diplôme d‘Études en Langue Française</a:t>
            </a:r>
            <a:r>
              <a:rPr lang="de-DE" sz="1400" dirty="0">
                <a:solidFill>
                  <a:schemeClr val="bg1"/>
                </a:solidFill>
              </a:rPr>
              <a:t> fester Bestandteil des Französischunterrichts an der Realschule in Bayern. </a:t>
            </a:r>
          </a:p>
          <a:p>
            <a:endParaRPr lang="de-DE" sz="700" dirty="0">
              <a:solidFill>
                <a:schemeClr val="bg1"/>
              </a:solidFill>
            </a:endParaRPr>
          </a:p>
          <a:p>
            <a:r>
              <a:rPr lang="de-DE" sz="1400" dirty="0">
                <a:solidFill>
                  <a:schemeClr val="bg1"/>
                </a:solidFill>
              </a:rPr>
              <a:t>So wird die Abschlussprüfung Französisch eng mit dem französischen </a:t>
            </a:r>
            <a:r>
              <a:rPr lang="de-DE" sz="1400" i="1" dirty="0" err="1">
                <a:solidFill>
                  <a:schemeClr val="bg1"/>
                </a:solidFill>
              </a:rPr>
              <a:t>Ministère</a:t>
            </a:r>
            <a:r>
              <a:rPr lang="de-DE" sz="1400" i="1" dirty="0">
                <a:solidFill>
                  <a:schemeClr val="bg1"/>
                </a:solidFill>
              </a:rPr>
              <a:t> de </a:t>
            </a:r>
            <a:r>
              <a:rPr lang="de-DE" sz="1400" i="1" dirty="0" err="1">
                <a:solidFill>
                  <a:schemeClr val="bg1"/>
                </a:solidFill>
              </a:rPr>
              <a:t>l’Éducation</a:t>
            </a:r>
            <a:r>
              <a:rPr lang="de-DE" sz="1400" i="1" dirty="0">
                <a:solidFill>
                  <a:schemeClr val="bg1"/>
                </a:solidFill>
              </a:rPr>
              <a:t> Nationale </a:t>
            </a:r>
            <a:r>
              <a:rPr lang="de-DE" sz="1400" dirty="0">
                <a:solidFill>
                  <a:schemeClr val="bg1"/>
                </a:solidFill>
              </a:rPr>
              <a:t>abgestimmt, damit den Schülerinnen und Schülern zusätzlich </a:t>
            </a:r>
          </a:p>
          <a:p>
            <a:r>
              <a:rPr lang="de-DE" sz="1400" dirty="0">
                <a:solidFill>
                  <a:schemeClr val="bg1"/>
                </a:solidFill>
              </a:rPr>
              <a:t>zu ihrem bayerischen Realschulabschluss das DELF B1 verliehen werden kann. </a:t>
            </a:r>
          </a:p>
          <a:p>
            <a:r>
              <a:rPr lang="de-DE" sz="1400" dirty="0">
                <a:solidFill>
                  <a:schemeClr val="bg1"/>
                </a:solidFill>
              </a:rPr>
              <a:t>Alle DELF-Sprachzertifikate sind international anerkannt und verfallen nicht. </a:t>
            </a:r>
          </a:p>
          <a:p>
            <a:r>
              <a:rPr lang="de-DE" sz="1400" dirty="0">
                <a:solidFill>
                  <a:schemeClr val="bg1"/>
                </a:solidFill>
              </a:rPr>
              <a:t>Angeboten werden sie an der bayerischen Realschule auf drei Niveaustufen: </a:t>
            </a:r>
          </a:p>
          <a:p>
            <a:r>
              <a:rPr lang="de-DE" sz="1400" dirty="0">
                <a:solidFill>
                  <a:schemeClr val="bg1"/>
                </a:solidFill>
              </a:rPr>
              <a:t>A1 (8. Klasse- Anfänger), </a:t>
            </a:r>
          </a:p>
          <a:p>
            <a:r>
              <a:rPr lang="de-DE" sz="1400" dirty="0">
                <a:solidFill>
                  <a:schemeClr val="bg1"/>
                </a:solidFill>
              </a:rPr>
              <a:t>A2 (9. Klasse - grundlegende Kenntnisse) und </a:t>
            </a:r>
          </a:p>
          <a:p>
            <a:r>
              <a:rPr lang="de-DE" sz="1400" dirty="0">
                <a:solidFill>
                  <a:schemeClr val="bg1"/>
                </a:solidFill>
              </a:rPr>
              <a:t>B1 (10. Klasse - Fortgeschrittene). </a:t>
            </a:r>
          </a:p>
          <a:p>
            <a:endParaRPr lang="fr-FR" sz="700" dirty="0">
              <a:solidFill>
                <a:schemeClr val="bg1"/>
              </a:solidFill>
            </a:endParaRPr>
          </a:p>
          <a:p>
            <a:r>
              <a:rPr lang="de-DE" sz="1400" dirty="0">
                <a:solidFill>
                  <a:schemeClr val="bg1"/>
                </a:solidFill>
              </a:rPr>
              <a:t>Das Niveau </a:t>
            </a:r>
            <a:r>
              <a:rPr lang="de-DE" sz="1400" b="1" dirty="0">
                <a:solidFill>
                  <a:schemeClr val="bg1"/>
                </a:solidFill>
              </a:rPr>
              <a:t>DELF B1</a:t>
            </a:r>
            <a:r>
              <a:rPr lang="de-DE" sz="1400" dirty="0">
                <a:solidFill>
                  <a:schemeClr val="bg1"/>
                </a:solidFill>
              </a:rPr>
              <a:t> attestiert eine fortgeschrittene Sprachverwendung und gilt damit als </a:t>
            </a:r>
            <a:r>
              <a:rPr lang="de-DE" sz="1400" b="1" dirty="0">
                <a:solidFill>
                  <a:schemeClr val="bg1"/>
                </a:solidFill>
              </a:rPr>
              <a:t>offizieller Nachweis für französische Sprachkenntnisse bei der Bewerbung um eine Ausbildungsstelle oder bei der Einschreibung an einer Hochschule</a:t>
            </a:r>
            <a:r>
              <a:rPr lang="de-DE" sz="1400" dirty="0">
                <a:solidFill>
                  <a:schemeClr val="bg1"/>
                </a:solidFill>
              </a:rPr>
              <a:t>. </a:t>
            </a:r>
          </a:p>
          <a:p>
            <a:endParaRPr lang="de-DE" sz="700" dirty="0">
              <a:solidFill>
                <a:schemeClr val="bg1"/>
              </a:solidFill>
            </a:endParaRPr>
          </a:p>
          <a:p>
            <a:r>
              <a:rPr lang="de-DE" sz="1400" dirty="0">
                <a:solidFill>
                  <a:schemeClr val="bg1"/>
                </a:solidFill>
              </a:rPr>
              <a:t>Damit ist es </a:t>
            </a:r>
            <a:r>
              <a:rPr lang="de-DE" sz="1400" b="1" dirty="0">
                <a:solidFill>
                  <a:schemeClr val="bg1"/>
                </a:solidFill>
              </a:rPr>
              <a:t>ein klares Plus bei der Bewerbung</a:t>
            </a:r>
            <a:r>
              <a:rPr lang="de-DE" sz="1400" dirty="0">
                <a:solidFill>
                  <a:schemeClr val="bg1"/>
                </a:solidFill>
              </a:rPr>
              <a:t> um Praktikums-, Arbeits- oder Duale Studienplätze in internationalen Unternehmen. Ferner entspricht dieses Sprachniveau den für eine Einbürgerung erforderlichen französischen Sprachkenntnissen. 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2" name="Textfeld 21">
            <a:extLst>
              <a:ext uri="{FF2B5EF4-FFF2-40B4-BE49-F238E27FC236}">
                <a16:creationId xmlns="" xmlns:a16="http://schemas.microsoft.com/office/drawing/2014/main" id="{E4D4C3F4-BD3A-9540-8898-698421B3A7F4}"/>
              </a:ext>
            </a:extLst>
          </p:cNvPr>
          <p:cNvSpPr txBox="1"/>
          <p:nvPr/>
        </p:nvSpPr>
        <p:spPr>
          <a:xfrm>
            <a:off x="755576" y="169151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 DER BAYERISCHE REALSCHULE</a:t>
            </a:r>
            <a:endParaRPr lang="fr-F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9AFBFE35-F536-D24A-850C-3E6491CEDA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2313" y="836712"/>
            <a:ext cx="1933983" cy="153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2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38" y="273728"/>
            <a:ext cx="8615185" cy="6223229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9" r="-1"/>
          <a:stretch/>
        </p:blipFill>
        <p:spPr>
          <a:xfrm rot="322926">
            <a:off x="204441" y="1197749"/>
            <a:ext cx="4876549" cy="5300205"/>
          </a:xfrm>
          <a:prstGeom prst="rect">
            <a:avLst/>
          </a:prstGeom>
        </p:spPr>
      </p:pic>
      <p:sp>
        <p:nvSpPr>
          <p:cNvPr id="129" name="Rectangle 9"/>
          <p:cNvSpPr>
            <a:spLocks noChangeArrowheads="1"/>
          </p:cNvSpPr>
          <p:nvPr/>
        </p:nvSpPr>
        <p:spPr bwMode="auto">
          <a:xfrm>
            <a:off x="5364088" y="1493348"/>
            <a:ext cx="3528392" cy="150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de-DE" sz="2400" b="1" dirty="0">
                <a:solidFill>
                  <a:schemeClr val="bg1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Ein Sprachzertifikat für Europa und die Welt</a:t>
            </a:r>
            <a:endParaRPr lang="de-DE" sz="800" b="1" dirty="0">
              <a:solidFill>
                <a:schemeClr val="bg1"/>
              </a:solidFill>
              <a:latin typeface="Arial" pitchFamily="34" charset="0"/>
              <a:ea typeface="Source Sans Pro" charset="0"/>
              <a:cs typeface="Arial" pitchFamily="34" charset="0"/>
            </a:endParaRPr>
          </a:p>
          <a:p>
            <a:r>
              <a:rPr lang="de-DE" sz="1400" dirty="0">
                <a:solidFill>
                  <a:schemeClr val="bg1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vom französischen Bildungsministerium vergeben, weltweit anerkannt und unbefristet gültig</a:t>
            </a:r>
          </a:p>
          <a:p>
            <a:endParaRPr lang="de-DE" sz="600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de-DE" b="1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34" name="Rectangle 9"/>
          <p:cNvSpPr>
            <a:spLocks noChangeArrowheads="1"/>
          </p:cNvSpPr>
          <p:nvPr/>
        </p:nvSpPr>
        <p:spPr bwMode="auto">
          <a:xfrm>
            <a:off x="755576" y="862290"/>
            <a:ext cx="4536504" cy="478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de-DE" sz="3000" b="1" dirty="0">
                <a:solidFill>
                  <a:schemeClr val="bg1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DAS DELF SCOLAIRE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996952"/>
            <a:ext cx="1679075" cy="470054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5148064" y="4541270"/>
            <a:ext cx="9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solidFill>
                  <a:schemeClr val="bg1"/>
                </a:solidFill>
                <a:latin typeface="Source Sans Pro" pitchFamily="34" charset="0"/>
              </a:rPr>
              <a:t>Anfänger </a:t>
            </a:r>
          </a:p>
        </p:txBody>
      </p:sp>
      <p:sp>
        <p:nvSpPr>
          <p:cNvPr id="143" name="Textfeld 142"/>
          <p:cNvSpPr txBox="1"/>
          <p:nvPr/>
        </p:nvSpPr>
        <p:spPr>
          <a:xfrm>
            <a:off x="7803096" y="4432000"/>
            <a:ext cx="1344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Source Sans Pro" pitchFamily="34" charset="0"/>
              </a:rPr>
              <a:t>grundlegende </a:t>
            </a:r>
          </a:p>
          <a:p>
            <a:r>
              <a:rPr lang="de-DE" sz="1200" dirty="0">
                <a:solidFill>
                  <a:schemeClr val="bg1"/>
                </a:solidFill>
                <a:latin typeface="Source Sans Pro" pitchFamily="34" charset="0"/>
              </a:rPr>
              <a:t>Kenntnisse </a:t>
            </a:r>
          </a:p>
        </p:txBody>
      </p:sp>
      <p:sp>
        <p:nvSpPr>
          <p:cNvPr id="144" name="Textfeld 143"/>
          <p:cNvSpPr txBox="1"/>
          <p:nvPr/>
        </p:nvSpPr>
        <p:spPr>
          <a:xfrm>
            <a:off x="7373226" y="5221469"/>
            <a:ext cx="1774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Source Sans Pro" pitchFamily="34" charset="0"/>
              </a:rPr>
              <a:t>fortgeschrittene Sprachverwendung</a:t>
            </a:r>
          </a:p>
        </p:txBody>
      </p:sp>
      <p:sp>
        <p:nvSpPr>
          <p:cNvPr id="146" name="Rectangle 9"/>
          <p:cNvSpPr>
            <a:spLocks noChangeArrowheads="1"/>
          </p:cNvSpPr>
          <p:nvPr/>
        </p:nvSpPr>
        <p:spPr bwMode="auto">
          <a:xfrm>
            <a:off x="2123728" y="2492896"/>
            <a:ext cx="345638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Das DELF A2 kann in der 9. Klasse Realschule offiziell eine Schulaufgabe ersetzen.</a:t>
            </a:r>
          </a:p>
          <a:p>
            <a:endParaRPr lang="de-DE" sz="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Das DELF B1 ist an der Realschule Bestandteil der Mittleren Reife im Fach Französisch.</a:t>
            </a:r>
          </a:p>
          <a:p>
            <a:endParaRPr lang="de-DE" sz="600" dirty="0">
              <a:solidFill>
                <a:schemeClr val="bg1"/>
              </a:solidFill>
              <a:latin typeface="Arial" pitchFamily="34" charset="0"/>
              <a:ea typeface="Source Sans Pro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bg1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Die DELF-Prüfung A1, A2 und B1 werden direkt in der Schule abgelegt.</a:t>
            </a:r>
          </a:p>
          <a:p>
            <a:endParaRPr lang="de-DE" sz="600" dirty="0">
              <a:solidFill>
                <a:schemeClr val="bg1"/>
              </a:solidFill>
              <a:latin typeface="Arial" pitchFamily="34" charset="0"/>
              <a:ea typeface="Source Sans Pro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bg1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Inhalt und Themen sind auf Jugendliche abgestimmt.</a:t>
            </a:r>
          </a:p>
          <a:p>
            <a:endParaRPr lang="de-DE" sz="500" dirty="0">
              <a:solidFill>
                <a:schemeClr val="bg1"/>
              </a:solidFill>
              <a:latin typeface="Arial" pitchFamily="34" charset="0"/>
              <a:ea typeface="Source Sans Pro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bg1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Die Erfolgsquote liegt bei 96%.</a:t>
            </a:r>
          </a:p>
          <a:p>
            <a:endParaRPr lang="de-DE" sz="600" dirty="0">
              <a:solidFill>
                <a:schemeClr val="bg1"/>
              </a:solidFill>
              <a:latin typeface="Arial" pitchFamily="34" charset="0"/>
              <a:ea typeface="Source Sans Pro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bg1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Das DELF stellt eine wertvolle zusätzliche Qualifikation dar, um später seine Sprachkenntnisse nachzuweisen.</a:t>
            </a:r>
          </a:p>
        </p:txBody>
      </p:sp>
      <p:sp>
        <p:nvSpPr>
          <p:cNvPr id="3" name="Sechseck 2"/>
          <p:cNvSpPr/>
          <p:nvPr/>
        </p:nvSpPr>
        <p:spPr bwMode="auto">
          <a:xfrm rot="5400000">
            <a:off x="6013415" y="4276954"/>
            <a:ext cx="864098" cy="794600"/>
          </a:xfrm>
          <a:prstGeom prst="hexagon">
            <a:avLst/>
          </a:prstGeom>
          <a:solidFill>
            <a:schemeClr val="bg1">
              <a:alpha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192180" y="4443421"/>
            <a:ext cx="529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00B0F0"/>
                </a:solidFill>
                <a:latin typeface="+mn-lt"/>
              </a:rPr>
              <a:t>A1</a:t>
            </a:r>
            <a:endParaRPr lang="fr-FR" sz="24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18" name="Sechseck 17"/>
          <p:cNvSpPr/>
          <p:nvPr/>
        </p:nvSpPr>
        <p:spPr bwMode="auto">
          <a:xfrm rot="5400000">
            <a:off x="6486817" y="5047923"/>
            <a:ext cx="864098" cy="794600"/>
          </a:xfrm>
          <a:prstGeom prst="hexagon">
            <a:avLst/>
          </a:prstGeom>
          <a:solidFill>
            <a:schemeClr val="bg1"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9" name="Sechseck 18"/>
          <p:cNvSpPr/>
          <p:nvPr/>
        </p:nvSpPr>
        <p:spPr bwMode="auto">
          <a:xfrm rot="5400000">
            <a:off x="6947006" y="4276954"/>
            <a:ext cx="864098" cy="794600"/>
          </a:xfrm>
          <a:prstGeom prst="hexagon">
            <a:avLst/>
          </a:prstGeom>
          <a:solidFill>
            <a:schemeClr val="bg1">
              <a:alpha val="8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39" name="Textfeld 138"/>
          <p:cNvSpPr txBox="1"/>
          <p:nvPr/>
        </p:nvSpPr>
        <p:spPr>
          <a:xfrm>
            <a:off x="7102757" y="4432001"/>
            <a:ext cx="552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00B0F0"/>
                </a:solidFill>
                <a:latin typeface="+mn-lt"/>
              </a:rPr>
              <a:t>A2</a:t>
            </a:r>
            <a:endParaRPr lang="fr-FR" sz="29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6642568" y="5214390"/>
            <a:ext cx="552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00B0F0"/>
                </a:solidFill>
                <a:latin typeface="+mn-lt"/>
              </a:rPr>
              <a:t>B1</a:t>
            </a:r>
            <a:endParaRPr lang="fr-FR" sz="29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179512" y="6546894"/>
            <a:ext cx="9361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latin typeface="Arial" pitchFamily="34" charset="0"/>
                <a:cs typeface="Arial" pitchFamily="34" charset="0"/>
              </a:rPr>
              <a:t>Seite 9/10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755576" y="169151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 DER BAYERISCHE REALSCHULE</a:t>
            </a:r>
            <a:endParaRPr lang="fr-F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FB644D95-066A-2548-B8B9-838F8D29B9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518" y="2317595"/>
            <a:ext cx="1933983" cy="153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2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Calibri"/>
        <a:ea typeface="Arial Unicode MS"/>
        <a:cs typeface="Arial Unicode MS"/>
      </a:majorFont>
      <a:minorFont>
        <a:latin typeface="Calibri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Calibri"/>
        <a:ea typeface="Arial Unicode MS"/>
        <a:cs typeface="Arial Unicode MS"/>
      </a:majorFont>
      <a:minorFont>
        <a:latin typeface="Calibri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Calibri"/>
        <a:ea typeface="Arial Unicode MS"/>
        <a:cs typeface="Arial Unicode MS"/>
      </a:majorFont>
      <a:minorFont>
        <a:latin typeface="Calibri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461</Words>
  <Application>Microsoft Office PowerPoint</Application>
  <PresentationFormat>Bildschirmpräsentation (4:3)</PresentationFormat>
  <Paragraphs>104</Paragraphs>
  <Slides>10</Slides>
  <Notes>10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10</vt:i4>
      </vt:variant>
    </vt:vector>
  </HeadingPairs>
  <TitlesOfParts>
    <vt:vector size="13" baseType="lpstr">
      <vt:lpstr>Office-Design</vt:lpstr>
      <vt:lpstr>Office-Design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IF</dc:creator>
  <cp:lastModifiedBy>Peraus-Maurer</cp:lastModifiedBy>
  <cp:revision>258</cp:revision>
  <cp:lastPrinted>2017-03-02T09:39:54Z</cp:lastPrinted>
  <dcterms:created xsi:type="dcterms:W3CDTF">1601-01-01T00:00:00Z</dcterms:created>
  <dcterms:modified xsi:type="dcterms:W3CDTF">2021-02-17T15:54:12Z</dcterms:modified>
</cp:coreProperties>
</file>